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533" r:id="rId5"/>
    <p:sldId id="534" r:id="rId6"/>
    <p:sldId id="535" r:id="rId7"/>
    <p:sldId id="258" r:id="rId8"/>
    <p:sldId id="259" r:id="rId9"/>
    <p:sldId id="260" r:id="rId10"/>
    <p:sldId id="507" r:id="rId11"/>
    <p:sldId id="536" r:id="rId12"/>
    <p:sldId id="495" r:id="rId13"/>
    <p:sldId id="537" r:id="rId14"/>
    <p:sldId id="482" r:id="rId15"/>
    <p:sldId id="510" r:id="rId16"/>
    <p:sldId id="422" r:id="rId17"/>
    <p:sldId id="268" r:id="rId18"/>
    <p:sldId id="351" r:id="rId19"/>
    <p:sldId id="352" r:id="rId20"/>
    <p:sldId id="544" r:id="rId21"/>
    <p:sldId id="545" r:id="rId22"/>
    <p:sldId id="546" r:id="rId23"/>
    <p:sldId id="547" r:id="rId24"/>
    <p:sldId id="372" r:id="rId25"/>
    <p:sldId id="273" r:id="rId26"/>
    <p:sldId id="548" r:id="rId27"/>
    <p:sldId id="427" r:id="rId28"/>
    <p:sldId id="277" r:id="rId29"/>
    <p:sldId id="549" r:id="rId30"/>
    <p:sldId id="386" r:id="rId31"/>
    <p:sldId id="550" r:id="rId32"/>
    <p:sldId id="505"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532"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250"/>
  </p:normalViewPr>
  <p:slideViewPr>
    <p:cSldViewPr snapToGrid="0" snapToObjects="1">
      <p:cViewPr varScale="1">
        <p:scale>
          <a:sx n="113" d="100"/>
          <a:sy n="113" d="100"/>
        </p:scale>
        <p:origin x="200" y="21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22" name="Google Shape;422;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101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8a82ec8351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09" name="Google Shape;609;g8a82ec8351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972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b794fbad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9b794fbad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g9b794fbad1_0_64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7385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456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9b794fbad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9b794fbad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g9b794fbad1_0_79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55560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9b794fbad1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9b794fbad1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g9b794fbad1_0_92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365676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139669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9b794fbad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9b794fbad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g9b794fbad1_0_42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40665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29</a:t>
            </a:fld>
            <a:endParaRPr/>
          </a:p>
        </p:txBody>
      </p:sp>
    </p:spTree>
    <p:extLst>
      <p:ext uri="{BB962C8B-B14F-4D97-AF65-F5344CB8AC3E}">
        <p14:creationId xmlns:p14="http://schemas.microsoft.com/office/powerpoint/2010/main" val="30693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794fbad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b794fbad1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1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449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5a262a5c4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5a262a5c4_2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g55a262a5c4_2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76431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0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23090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 id="214748373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_rels/slide11.xml.rels><?xml version="1.0" encoding="UTF-8" standalone="yes"?>
<Relationships xmlns="http://schemas.openxmlformats.org/package/2006/relationships"><Relationship Id="rId26" Type="http://schemas.openxmlformats.org/officeDocument/2006/relationships/image" Target="../media/image133.png"/><Relationship Id="rId117" Type="http://schemas.openxmlformats.org/officeDocument/2006/relationships/image" Target="../media/image224.png"/><Relationship Id="rId21" Type="http://schemas.openxmlformats.org/officeDocument/2006/relationships/image" Target="../media/image128.png"/><Relationship Id="rId42" Type="http://schemas.openxmlformats.org/officeDocument/2006/relationships/image" Target="../media/image149.png"/><Relationship Id="rId47" Type="http://schemas.openxmlformats.org/officeDocument/2006/relationships/image" Target="../media/image154.png"/><Relationship Id="rId63" Type="http://schemas.openxmlformats.org/officeDocument/2006/relationships/image" Target="../media/image170.png"/><Relationship Id="rId68" Type="http://schemas.openxmlformats.org/officeDocument/2006/relationships/image" Target="../media/image175.png"/><Relationship Id="rId84" Type="http://schemas.openxmlformats.org/officeDocument/2006/relationships/image" Target="../media/image191.png"/><Relationship Id="rId89" Type="http://schemas.openxmlformats.org/officeDocument/2006/relationships/image" Target="../media/image196.png"/><Relationship Id="rId112" Type="http://schemas.openxmlformats.org/officeDocument/2006/relationships/image" Target="../media/image219.png"/><Relationship Id="rId16" Type="http://schemas.openxmlformats.org/officeDocument/2006/relationships/image" Target="../media/image123.png"/><Relationship Id="rId107" Type="http://schemas.openxmlformats.org/officeDocument/2006/relationships/image" Target="../media/image214.png"/><Relationship Id="rId11" Type="http://schemas.openxmlformats.org/officeDocument/2006/relationships/image" Target="../media/image118.png"/><Relationship Id="rId32" Type="http://schemas.openxmlformats.org/officeDocument/2006/relationships/image" Target="../media/image139.png"/><Relationship Id="rId37" Type="http://schemas.openxmlformats.org/officeDocument/2006/relationships/image" Target="../media/image144.png"/><Relationship Id="rId53" Type="http://schemas.openxmlformats.org/officeDocument/2006/relationships/image" Target="../media/image160.png"/><Relationship Id="rId58" Type="http://schemas.openxmlformats.org/officeDocument/2006/relationships/image" Target="../media/image165.png"/><Relationship Id="rId74" Type="http://schemas.openxmlformats.org/officeDocument/2006/relationships/image" Target="../media/image181.png"/><Relationship Id="rId79" Type="http://schemas.openxmlformats.org/officeDocument/2006/relationships/image" Target="../media/image186.png"/><Relationship Id="rId102" Type="http://schemas.openxmlformats.org/officeDocument/2006/relationships/image" Target="../media/image209.png"/><Relationship Id="rId123" Type="http://schemas.openxmlformats.org/officeDocument/2006/relationships/image" Target="../media/image230.png"/><Relationship Id="rId5" Type="http://schemas.openxmlformats.org/officeDocument/2006/relationships/image" Target="../media/image112.png"/><Relationship Id="rId90" Type="http://schemas.openxmlformats.org/officeDocument/2006/relationships/image" Target="../media/image197.png"/><Relationship Id="rId95" Type="http://schemas.openxmlformats.org/officeDocument/2006/relationships/image" Target="../media/image202.pn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50.png"/><Relationship Id="rId48" Type="http://schemas.openxmlformats.org/officeDocument/2006/relationships/image" Target="../media/image155.png"/><Relationship Id="rId64" Type="http://schemas.openxmlformats.org/officeDocument/2006/relationships/image" Target="../media/image171.png"/><Relationship Id="rId69" Type="http://schemas.openxmlformats.org/officeDocument/2006/relationships/image" Target="../media/image176.png"/><Relationship Id="rId113" Type="http://schemas.openxmlformats.org/officeDocument/2006/relationships/image" Target="../media/image220.png"/><Relationship Id="rId118" Type="http://schemas.openxmlformats.org/officeDocument/2006/relationships/image" Target="../media/image225.png"/><Relationship Id="rId80" Type="http://schemas.openxmlformats.org/officeDocument/2006/relationships/image" Target="../media/image187.png"/><Relationship Id="rId85" Type="http://schemas.openxmlformats.org/officeDocument/2006/relationships/image" Target="../media/image192.png"/><Relationship Id="rId12" Type="http://schemas.openxmlformats.org/officeDocument/2006/relationships/image" Target="../media/image119.png"/><Relationship Id="rId17" Type="http://schemas.openxmlformats.org/officeDocument/2006/relationships/image" Target="../media/image124.png"/><Relationship Id="rId33" Type="http://schemas.openxmlformats.org/officeDocument/2006/relationships/image" Target="../media/image140.png"/><Relationship Id="rId38" Type="http://schemas.openxmlformats.org/officeDocument/2006/relationships/image" Target="../media/image145.png"/><Relationship Id="rId59" Type="http://schemas.openxmlformats.org/officeDocument/2006/relationships/image" Target="../media/image166.png"/><Relationship Id="rId103" Type="http://schemas.openxmlformats.org/officeDocument/2006/relationships/image" Target="../media/image210.png"/><Relationship Id="rId108" Type="http://schemas.openxmlformats.org/officeDocument/2006/relationships/image" Target="../media/image215.png"/><Relationship Id="rId124" Type="http://schemas.openxmlformats.org/officeDocument/2006/relationships/image" Target="../media/image231.png"/><Relationship Id="rId54" Type="http://schemas.openxmlformats.org/officeDocument/2006/relationships/image" Target="../media/image161.png"/><Relationship Id="rId70" Type="http://schemas.openxmlformats.org/officeDocument/2006/relationships/image" Target="../media/image177.png"/><Relationship Id="rId75" Type="http://schemas.openxmlformats.org/officeDocument/2006/relationships/image" Target="../media/image182.png"/><Relationship Id="rId91" Type="http://schemas.openxmlformats.org/officeDocument/2006/relationships/image" Target="../media/image198.png"/><Relationship Id="rId96" Type="http://schemas.openxmlformats.org/officeDocument/2006/relationships/image" Target="../media/image203.png"/><Relationship Id="rId1" Type="http://schemas.openxmlformats.org/officeDocument/2006/relationships/slideLayout" Target="../slideLayouts/slideLayout26.xml"/><Relationship Id="rId6" Type="http://schemas.openxmlformats.org/officeDocument/2006/relationships/image" Target="../media/image113.png"/><Relationship Id="rId23" Type="http://schemas.openxmlformats.org/officeDocument/2006/relationships/image" Target="../media/image130.png"/><Relationship Id="rId28" Type="http://schemas.openxmlformats.org/officeDocument/2006/relationships/image" Target="../media/image135.png"/><Relationship Id="rId49" Type="http://schemas.openxmlformats.org/officeDocument/2006/relationships/image" Target="../media/image156.png"/><Relationship Id="rId114" Type="http://schemas.openxmlformats.org/officeDocument/2006/relationships/image" Target="../media/image221.png"/><Relationship Id="rId119" Type="http://schemas.openxmlformats.org/officeDocument/2006/relationships/image" Target="../media/image226.png"/><Relationship Id="rId44" Type="http://schemas.openxmlformats.org/officeDocument/2006/relationships/image" Target="../media/image151.png"/><Relationship Id="rId60" Type="http://schemas.openxmlformats.org/officeDocument/2006/relationships/image" Target="../media/image167.png"/><Relationship Id="rId65" Type="http://schemas.openxmlformats.org/officeDocument/2006/relationships/image" Target="../media/image172.png"/><Relationship Id="rId81" Type="http://schemas.openxmlformats.org/officeDocument/2006/relationships/image" Target="../media/image188.png"/><Relationship Id="rId86" Type="http://schemas.openxmlformats.org/officeDocument/2006/relationships/image" Target="../media/image193.png"/><Relationship Id="rId13" Type="http://schemas.openxmlformats.org/officeDocument/2006/relationships/image" Target="../media/image120.png"/><Relationship Id="rId18" Type="http://schemas.openxmlformats.org/officeDocument/2006/relationships/image" Target="../media/image125.png"/><Relationship Id="rId39" Type="http://schemas.openxmlformats.org/officeDocument/2006/relationships/image" Target="../media/image146.png"/><Relationship Id="rId109" Type="http://schemas.openxmlformats.org/officeDocument/2006/relationships/image" Target="../media/image216.png"/><Relationship Id="rId34" Type="http://schemas.openxmlformats.org/officeDocument/2006/relationships/image" Target="../media/image141.png"/><Relationship Id="rId50" Type="http://schemas.openxmlformats.org/officeDocument/2006/relationships/image" Target="../media/image157.png"/><Relationship Id="rId55" Type="http://schemas.openxmlformats.org/officeDocument/2006/relationships/image" Target="../media/image162.png"/><Relationship Id="rId76" Type="http://schemas.openxmlformats.org/officeDocument/2006/relationships/image" Target="../media/image183.png"/><Relationship Id="rId97" Type="http://schemas.openxmlformats.org/officeDocument/2006/relationships/image" Target="../media/image204.png"/><Relationship Id="rId104" Type="http://schemas.openxmlformats.org/officeDocument/2006/relationships/image" Target="../media/image211.png"/><Relationship Id="rId120" Type="http://schemas.openxmlformats.org/officeDocument/2006/relationships/image" Target="../media/image227.png"/><Relationship Id="rId125" Type="http://schemas.openxmlformats.org/officeDocument/2006/relationships/image" Target="../media/image232.png"/><Relationship Id="rId7" Type="http://schemas.openxmlformats.org/officeDocument/2006/relationships/image" Target="../media/image114.png"/><Relationship Id="rId71" Type="http://schemas.openxmlformats.org/officeDocument/2006/relationships/image" Target="../media/image178.png"/><Relationship Id="rId92" Type="http://schemas.openxmlformats.org/officeDocument/2006/relationships/image" Target="../media/image199.png"/><Relationship Id="rId2" Type="http://schemas.openxmlformats.org/officeDocument/2006/relationships/notesSlide" Target="../notesSlides/notesSlide11.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7.png"/><Relationship Id="rId45" Type="http://schemas.openxmlformats.org/officeDocument/2006/relationships/image" Target="../media/image152.png"/><Relationship Id="rId66" Type="http://schemas.openxmlformats.org/officeDocument/2006/relationships/image" Target="../media/image173.png"/><Relationship Id="rId87" Type="http://schemas.openxmlformats.org/officeDocument/2006/relationships/image" Target="../media/image194.png"/><Relationship Id="rId110" Type="http://schemas.openxmlformats.org/officeDocument/2006/relationships/image" Target="../media/image217.png"/><Relationship Id="rId115" Type="http://schemas.openxmlformats.org/officeDocument/2006/relationships/image" Target="../media/image222.png"/><Relationship Id="rId61" Type="http://schemas.openxmlformats.org/officeDocument/2006/relationships/image" Target="../media/image168.png"/><Relationship Id="rId82" Type="http://schemas.openxmlformats.org/officeDocument/2006/relationships/image" Target="../media/image189.png"/><Relationship Id="rId19" Type="http://schemas.openxmlformats.org/officeDocument/2006/relationships/image" Target="../media/image126.png"/><Relationship Id="rId14" Type="http://schemas.openxmlformats.org/officeDocument/2006/relationships/image" Target="../media/image121.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3.png"/><Relationship Id="rId77" Type="http://schemas.openxmlformats.org/officeDocument/2006/relationships/image" Target="../media/image184.png"/><Relationship Id="rId100" Type="http://schemas.openxmlformats.org/officeDocument/2006/relationships/image" Target="../media/image207.png"/><Relationship Id="rId105" Type="http://schemas.openxmlformats.org/officeDocument/2006/relationships/image" Target="../media/image212.png"/><Relationship Id="rId126" Type="http://schemas.openxmlformats.org/officeDocument/2006/relationships/image" Target="../media/image233.png"/><Relationship Id="rId8" Type="http://schemas.openxmlformats.org/officeDocument/2006/relationships/image" Target="../media/image115.png"/><Relationship Id="rId51" Type="http://schemas.openxmlformats.org/officeDocument/2006/relationships/image" Target="../media/image158.png"/><Relationship Id="rId72" Type="http://schemas.openxmlformats.org/officeDocument/2006/relationships/image" Target="../media/image179.png"/><Relationship Id="rId93" Type="http://schemas.openxmlformats.org/officeDocument/2006/relationships/image" Target="../media/image200.png"/><Relationship Id="rId98" Type="http://schemas.openxmlformats.org/officeDocument/2006/relationships/image" Target="../media/image205.png"/><Relationship Id="rId121" Type="http://schemas.openxmlformats.org/officeDocument/2006/relationships/image" Target="../media/image228.png"/><Relationship Id="rId3" Type="http://schemas.openxmlformats.org/officeDocument/2006/relationships/image" Target="../media/image110.png"/><Relationship Id="rId25" Type="http://schemas.openxmlformats.org/officeDocument/2006/relationships/image" Target="../media/image132.png"/><Relationship Id="rId46" Type="http://schemas.openxmlformats.org/officeDocument/2006/relationships/image" Target="../media/image153.png"/><Relationship Id="rId67" Type="http://schemas.openxmlformats.org/officeDocument/2006/relationships/image" Target="../media/image174.png"/><Relationship Id="rId116" Type="http://schemas.openxmlformats.org/officeDocument/2006/relationships/image" Target="../media/image223.png"/><Relationship Id="rId20" Type="http://schemas.openxmlformats.org/officeDocument/2006/relationships/image" Target="../media/image127.png"/><Relationship Id="rId41" Type="http://schemas.openxmlformats.org/officeDocument/2006/relationships/image" Target="../media/image148.png"/><Relationship Id="rId62" Type="http://schemas.openxmlformats.org/officeDocument/2006/relationships/image" Target="../media/image169.png"/><Relationship Id="rId83" Type="http://schemas.openxmlformats.org/officeDocument/2006/relationships/image" Target="../media/image190.png"/><Relationship Id="rId88" Type="http://schemas.openxmlformats.org/officeDocument/2006/relationships/image" Target="../media/image195.png"/><Relationship Id="rId111" Type="http://schemas.openxmlformats.org/officeDocument/2006/relationships/image" Target="../media/image218.png"/><Relationship Id="rId15" Type="http://schemas.openxmlformats.org/officeDocument/2006/relationships/image" Target="../media/image122.png"/><Relationship Id="rId36" Type="http://schemas.openxmlformats.org/officeDocument/2006/relationships/image" Target="../media/image143.png"/><Relationship Id="rId57" Type="http://schemas.openxmlformats.org/officeDocument/2006/relationships/image" Target="../media/image164.png"/><Relationship Id="rId106" Type="http://schemas.openxmlformats.org/officeDocument/2006/relationships/image" Target="../media/image213.png"/><Relationship Id="rId10" Type="http://schemas.openxmlformats.org/officeDocument/2006/relationships/image" Target="../media/image117.png"/><Relationship Id="rId31" Type="http://schemas.openxmlformats.org/officeDocument/2006/relationships/image" Target="../media/image138.png"/><Relationship Id="rId52" Type="http://schemas.openxmlformats.org/officeDocument/2006/relationships/image" Target="../media/image159.png"/><Relationship Id="rId73" Type="http://schemas.openxmlformats.org/officeDocument/2006/relationships/image" Target="../media/image180.png"/><Relationship Id="rId78" Type="http://schemas.openxmlformats.org/officeDocument/2006/relationships/image" Target="../media/image185.png"/><Relationship Id="rId94" Type="http://schemas.openxmlformats.org/officeDocument/2006/relationships/image" Target="../media/image201.png"/><Relationship Id="rId99" Type="http://schemas.openxmlformats.org/officeDocument/2006/relationships/image" Target="../media/image206.png"/><Relationship Id="rId101" Type="http://schemas.openxmlformats.org/officeDocument/2006/relationships/image" Target="../media/image208.png"/><Relationship Id="rId122" Type="http://schemas.openxmlformats.org/officeDocument/2006/relationships/image" Target="../media/image229.png"/><Relationship Id="rId4" Type="http://schemas.openxmlformats.org/officeDocument/2006/relationships/image" Target="../media/image111.png"/><Relationship Id="rId9" Type="http://schemas.openxmlformats.org/officeDocument/2006/relationships/image" Target="../media/image1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hyperlink" Target="https://github.com/cncf/wg-serverless" TargetMode="External"/><Relationship Id="rId7" Type="http://schemas.openxmlformats.org/officeDocument/2006/relationships/image" Target="../media/image23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png"/><Relationship Id="rId26" Type="http://schemas.openxmlformats.org/officeDocument/2006/relationships/image" Target="../media/image261.png"/><Relationship Id="rId39" Type="http://schemas.openxmlformats.org/officeDocument/2006/relationships/image" Target="../media/image274.png"/><Relationship Id="rId21" Type="http://schemas.openxmlformats.org/officeDocument/2006/relationships/image" Target="../media/image256.png"/><Relationship Id="rId34" Type="http://schemas.openxmlformats.org/officeDocument/2006/relationships/image" Target="../media/image269.png"/><Relationship Id="rId42" Type="http://schemas.openxmlformats.org/officeDocument/2006/relationships/image" Target="../media/image277.png"/><Relationship Id="rId47" Type="http://schemas.openxmlformats.org/officeDocument/2006/relationships/image" Target="../media/image282.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2.png"/><Relationship Id="rId2" Type="http://schemas.openxmlformats.org/officeDocument/2006/relationships/notesSlide" Target="../notesSlides/notesSlide18.xml"/><Relationship Id="rId16" Type="http://schemas.openxmlformats.org/officeDocument/2006/relationships/image" Target="../media/image251.png"/><Relationship Id="rId29" Type="http://schemas.openxmlformats.org/officeDocument/2006/relationships/image" Target="../media/image264.png"/><Relationship Id="rId11" Type="http://schemas.openxmlformats.org/officeDocument/2006/relationships/image" Target="../media/image246.png"/><Relationship Id="rId24" Type="http://schemas.openxmlformats.org/officeDocument/2006/relationships/image" Target="../media/image259.png"/><Relationship Id="rId32" Type="http://schemas.openxmlformats.org/officeDocument/2006/relationships/image" Target="../media/image267.png"/><Relationship Id="rId37" Type="http://schemas.openxmlformats.org/officeDocument/2006/relationships/image" Target="../media/image272.png"/><Relationship Id="rId40" Type="http://schemas.openxmlformats.org/officeDocument/2006/relationships/image" Target="../media/image275.png"/><Relationship Id="rId45"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0.png"/><Relationship Id="rId19" Type="http://schemas.openxmlformats.org/officeDocument/2006/relationships/image" Target="../media/image254.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262.png"/><Relationship Id="rId30" Type="http://schemas.openxmlformats.org/officeDocument/2006/relationships/image" Target="../media/image265.png"/><Relationship Id="rId35" Type="http://schemas.openxmlformats.org/officeDocument/2006/relationships/image" Target="../media/image270.png"/><Relationship Id="rId43" Type="http://schemas.openxmlformats.org/officeDocument/2006/relationships/image" Target="../media/image278.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3.png"/><Relationship Id="rId51" Type="http://schemas.openxmlformats.org/officeDocument/2006/relationships/image" Target="../media/image286.png"/><Relationship Id="rId3" Type="http://schemas.openxmlformats.org/officeDocument/2006/relationships/image" Target="../media/image238.png"/><Relationship Id="rId12" Type="http://schemas.openxmlformats.org/officeDocument/2006/relationships/image" Target="../media/image247.pn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268.png"/><Relationship Id="rId38" Type="http://schemas.openxmlformats.org/officeDocument/2006/relationships/image" Target="../media/image273.png"/><Relationship Id="rId46" Type="http://schemas.openxmlformats.org/officeDocument/2006/relationships/image" Target="../media/image281.png"/><Relationship Id="rId59" Type="http://schemas.openxmlformats.org/officeDocument/2006/relationships/image" Target="../media/image294.png"/><Relationship Id="rId20" Type="http://schemas.openxmlformats.org/officeDocument/2006/relationships/image" Target="../media/image255.pn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6.xml"/><Relationship Id="rId6" Type="http://schemas.openxmlformats.org/officeDocument/2006/relationships/image" Target="../media/image241.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3.png"/><Relationship Id="rId36" Type="http://schemas.openxmlformats.org/officeDocument/2006/relationships/image" Target="../media/image271.png"/><Relationship Id="rId49" Type="http://schemas.openxmlformats.org/officeDocument/2006/relationships/image" Target="../media/image284.png"/><Relationship Id="rId57" Type="http://schemas.openxmlformats.org/officeDocument/2006/relationships/image" Target="../media/image292.png"/><Relationship Id="rId10" Type="http://schemas.openxmlformats.org/officeDocument/2006/relationships/image" Target="../media/image245.png"/><Relationship Id="rId31" Type="http://schemas.openxmlformats.org/officeDocument/2006/relationships/image" Target="../media/image266.png"/><Relationship Id="rId44" Type="http://schemas.openxmlformats.org/officeDocument/2006/relationships/image" Target="../media/image279.png"/><Relationship Id="rId52" Type="http://schemas.openxmlformats.org/officeDocument/2006/relationships/image" Target="../media/image287.png"/></Relationships>
</file>

<file path=ppt/slides/_rels/slide19.xml.rels><?xml version="1.0" encoding="UTF-8" standalone="yes"?>
<Relationships xmlns="http://schemas.openxmlformats.org/package/2006/relationships"><Relationship Id="rId117" Type="http://schemas.openxmlformats.org/officeDocument/2006/relationships/image" Target="../media/image409.png"/><Relationship Id="rId21" Type="http://schemas.openxmlformats.org/officeDocument/2006/relationships/image" Target="../media/image313.png"/><Relationship Id="rId42" Type="http://schemas.openxmlformats.org/officeDocument/2006/relationships/image" Target="../media/image334.png"/><Relationship Id="rId63" Type="http://schemas.openxmlformats.org/officeDocument/2006/relationships/image" Target="../media/image355.png"/><Relationship Id="rId84" Type="http://schemas.openxmlformats.org/officeDocument/2006/relationships/image" Target="../media/image376.png"/><Relationship Id="rId138" Type="http://schemas.openxmlformats.org/officeDocument/2006/relationships/image" Target="../media/image430.png"/><Relationship Id="rId107" Type="http://schemas.openxmlformats.org/officeDocument/2006/relationships/image" Target="../media/image399.png"/><Relationship Id="rId11" Type="http://schemas.openxmlformats.org/officeDocument/2006/relationships/image" Target="../media/image303.jpeg"/><Relationship Id="rId32" Type="http://schemas.openxmlformats.org/officeDocument/2006/relationships/image" Target="../media/image324.png"/><Relationship Id="rId53" Type="http://schemas.openxmlformats.org/officeDocument/2006/relationships/image" Target="../media/image345.png"/><Relationship Id="rId74" Type="http://schemas.openxmlformats.org/officeDocument/2006/relationships/image" Target="../media/image366.png"/><Relationship Id="rId128" Type="http://schemas.openxmlformats.org/officeDocument/2006/relationships/image" Target="../media/image420.png"/><Relationship Id="rId149" Type="http://schemas.openxmlformats.org/officeDocument/2006/relationships/image" Target="../media/image441.png"/><Relationship Id="rId5" Type="http://schemas.openxmlformats.org/officeDocument/2006/relationships/image" Target="../media/image297.png"/><Relationship Id="rId95" Type="http://schemas.openxmlformats.org/officeDocument/2006/relationships/image" Target="../media/image387.png"/><Relationship Id="rId22" Type="http://schemas.openxmlformats.org/officeDocument/2006/relationships/image" Target="../media/image314.png"/><Relationship Id="rId27" Type="http://schemas.openxmlformats.org/officeDocument/2006/relationships/image" Target="../media/image319.png"/><Relationship Id="rId43" Type="http://schemas.openxmlformats.org/officeDocument/2006/relationships/image" Target="../media/image335.png"/><Relationship Id="rId48" Type="http://schemas.openxmlformats.org/officeDocument/2006/relationships/image" Target="../media/image340.png"/><Relationship Id="rId64" Type="http://schemas.openxmlformats.org/officeDocument/2006/relationships/image" Target="../media/image356.png"/><Relationship Id="rId69" Type="http://schemas.openxmlformats.org/officeDocument/2006/relationships/image" Target="../media/image361.png"/><Relationship Id="rId113" Type="http://schemas.openxmlformats.org/officeDocument/2006/relationships/image" Target="../media/image405.png"/><Relationship Id="rId118" Type="http://schemas.openxmlformats.org/officeDocument/2006/relationships/image" Target="../media/image410.png"/><Relationship Id="rId134" Type="http://schemas.openxmlformats.org/officeDocument/2006/relationships/image" Target="../media/image426.png"/><Relationship Id="rId139" Type="http://schemas.openxmlformats.org/officeDocument/2006/relationships/image" Target="../media/image431.png"/><Relationship Id="rId80" Type="http://schemas.openxmlformats.org/officeDocument/2006/relationships/image" Target="../media/image372.png"/><Relationship Id="rId85" Type="http://schemas.openxmlformats.org/officeDocument/2006/relationships/image" Target="../media/image377.png"/><Relationship Id="rId150" Type="http://schemas.openxmlformats.org/officeDocument/2006/relationships/image" Target="../media/image442.png"/><Relationship Id="rId12" Type="http://schemas.openxmlformats.org/officeDocument/2006/relationships/image" Target="../media/image304.png"/><Relationship Id="rId17" Type="http://schemas.openxmlformats.org/officeDocument/2006/relationships/image" Target="../media/image309.png"/><Relationship Id="rId33" Type="http://schemas.openxmlformats.org/officeDocument/2006/relationships/image" Target="../media/image325.png"/><Relationship Id="rId38" Type="http://schemas.openxmlformats.org/officeDocument/2006/relationships/image" Target="../media/image330.png"/><Relationship Id="rId59" Type="http://schemas.openxmlformats.org/officeDocument/2006/relationships/image" Target="../media/image351.png"/><Relationship Id="rId103" Type="http://schemas.openxmlformats.org/officeDocument/2006/relationships/image" Target="../media/image395.png"/><Relationship Id="rId108" Type="http://schemas.openxmlformats.org/officeDocument/2006/relationships/image" Target="../media/image400.png"/><Relationship Id="rId124" Type="http://schemas.openxmlformats.org/officeDocument/2006/relationships/image" Target="../media/image416.png"/><Relationship Id="rId129" Type="http://schemas.openxmlformats.org/officeDocument/2006/relationships/image" Target="../media/image421.png"/><Relationship Id="rId54" Type="http://schemas.openxmlformats.org/officeDocument/2006/relationships/image" Target="../media/image346.png"/><Relationship Id="rId70" Type="http://schemas.openxmlformats.org/officeDocument/2006/relationships/image" Target="../media/image362.png"/><Relationship Id="rId75" Type="http://schemas.openxmlformats.org/officeDocument/2006/relationships/image" Target="../media/image367.png"/><Relationship Id="rId91" Type="http://schemas.openxmlformats.org/officeDocument/2006/relationships/image" Target="../media/image383.png"/><Relationship Id="rId96" Type="http://schemas.openxmlformats.org/officeDocument/2006/relationships/image" Target="../media/image388.png"/><Relationship Id="rId140" Type="http://schemas.openxmlformats.org/officeDocument/2006/relationships/image" Target="../media/image432.png"/><Relationship Id="rId145" Type="http://schemas.openxmlformats.org/officeDocument/2006/relationships/image" Target="../media/image437.png"/><Relationship Id="rId1" Type="http://schemas.openxmlformats.org/officeDocument/2006/relationships/slideLayout" Target="../slideLayouts/slideLayout26.xml"/><Relationship Id="rId6" Type="http://schemas.openxmlformats.org/officeDocument/2006/relationships/image" Target="../media/image298.png"/><Relationship Id="rId23" Type="http://schemas.openxmlformats.org/officeDocument/2006/relationships/image" Target="../media/image315.png"/><Relationship Id="rId28" Type="http://schemas.openxmlformats.org/officeDocument/2006/relationships/image" Target="../media/image320.png"/><Relationship Id="rId49" Type="http://schemas.openxmlformats.org/officeDocument/2006/relationships/image" Target="../media/image341.png"/><Relationship Id="rId114" Type="http://schemas.openxmlformats.org/officeDocument/2006/relationships/image" Target="../media/image406.png"/><Relationship Id="rId119" Type="http://schemas.openxmlformats.org/officeDocument/2006/relationships/image" Target="../media/image411.png"/><Relationship Id="rId44" Type="http://schemas.openxmlformats.org/officeDocument/2006/relationships/image" Target="../media/image336.png"/><Relationship Id="rId60" Type="http://schemas.openxmlformats.org/officeDocument/2006/relationships/image" Target="../media/image352.png"/><Relationship Id="rId65" Type="http://schemas.openxmlformats.org/officeDocument/2006/relationships/image" Target="../media/image357.png"/><Relationship Id="rId81" Type="http://schemas.openxmlformats.org/officeDocument/2006/relationships/image" Target="../media/image373.png"/><Relationship Id="rId86" Type="http://schemas.openxmlformats.org/officeDocument/2006/relationships/image" Target="../media/image378.png"/><Relationship Id="rId130" Type="http://schemas.openxmlformats.org/officeDocument/2006/relationships/image" Target="../media/image422.png"/><Relationship Id="rId135" Type="http://schemas.openxmlformats.org/officeDocument/2006/relationships/image" Target="../media/image427.png"/><Relationship Id="rId151" Type="http://schemas.openxmlformats.org/officeDocument/2006/relationships/image" Target="../media/image443.png"/><Relationship Id="rId13" Type="http://schemas.openxmlformats.org/officeDocument/2006/relationships/image" Target="../media/image305.png"/><Relationship Id="rId18" Type="http://schemas.openxmlformats.org/officeDocument/2006/relationships/image" Target="../media/image310.png"/><Relationship Id="rId39" Type="http://schemas.openxmlformats.org/officeDocument/2006/relationships/image" Target="../media/image331.png"/><Relationship Id="rId109" Type="http://schemas.openxmlformats.org/officeDocument/2006/relationships/image" Target="../media/image401.png"/><Relationship Id="rId34" Type="http://schemas.openxmlformats.org/officeDocument/2006/relationships/image" Target="../media/image326.png"/><Relationship Id="rId50" Type="http://schemas.openxmlformats.org/officeDocument/2006/relationships/image" Target="../media/image342.png"/><Relationship Id="rId55" Type="http://schemas.openxmlformats.org/officeDocument/2006/relationships/image" Target="../media/image347.png"/><Relationship Id="rId76" Type="http://schemas.openxmlformats.org/officeDocument/2006/relationships/image" Target="../media/image368.png"/><Relationship Id="rId97" Type="http://schemas.openxmlformats.org/officeDocument/2006/relationships/image" Target="../media/image389.png"/><Relationship Id="rId104" Type="http://schemas.openxmlformats.org/officeDocument/2006/relationships/image" Target="../media/image396.png"/><Relationship Id="rId120" Type="http://schemas.openxmlformats.org/officeDocument/2006/relationships/image" Target="../media/image412.png"/><Relationship Id="rId125" Type="http://schemas.openxmlformats.org/officeDocument/2006/relationships/image" Target="../media/image417.png"/><Relationship Id="rId141" Type="http://schemas.openxmlformats.org/officeDocument/2006/relationships/image" Target="../media/image433.png"/><Relationship Id="rId146" Type="http://schemas.openxmlformats.org/officeDocument/2006/relationships/image" Target="../media/image438.png"/><Relationship Id="rId7" Type="http://schemas.openxmlformats.org/officeDocument/2006/relationships/image" Target="../media/image299.png"/><Relationship Id="rId71" Type="http://schemas.openxmlformats.org/officeDocument/2006/relationships/image" Target="../media/image363.png"/><Relationship Id="rId92" Type="http://schemas.openxmlformats.org/officeDocument/2006/relationships/image" Target="../media/image384.png"/><Relationship Id="rId2" Type="http://schemas.openxmlformats.org/officeDocument/2006/relationships/notesSlide" Target="../notesSlides/notesSlide19.xml"/><Relationship Id="rId29" Type="http://schemas.openxmlformats.org/officeDocument/2006/relationships/image" Target="../media/image321.png"/><Relationship Id="rId24" Type="http://schemas.openxmlformats.org/officeDocument/2006/relationships/image" Target="../media/image316.png"/><Relationship Id="rId40" Type="http://schemas.openxmlformats.org/officeDocument/2006/relationships/image" Target="../media/image332.png"/><Relationship Id="rId45" Type="http://schemas.openxmlformats.org/officeDocument/2006/relationships/image" Target="../media/image337.png"/><Relationship Id="rId66" Type="http://schemas.openxmlformats.org/officeDocument/2006/relationships/image" Target="../media/image358.png"/><Relationship Id="rId87" Type="http://schemas.openxmlformats.org/officeDocument/2006/relationships/image" Target="../media/image379.png"/><Relationship Id="rId110" Type="http://schemas.openxmlformats.org/officeDocument/2006/relationships/image" Target="../media/image402.png"/><Relationship Id="rId115" Type="http://schemas.openxmlformats.org/officeDocument/2006/relationships/image" Target="../media/image407.png"/><Relationship Id="rId131" Type="http://schemas.openxmlformats.org/officeDocument/2006/relationships/image" Target="../media/image423.png"/><Relationship Id="rId136" Type="http://schemas.openxmlformats.org/officeDocument/2006/relationships/image" Target="../media/image428.png"/><Relationship Id="rId61" Type="http://schemas.openxmlformats.org/officeDocument/2006/relationships/image" Target="../media/image353.png"/><Relationship Id="rId82" Type="http://schemas.openxmlformats.org/officeDocument/2006/relationships/image" Target="../media/image374.png"/><Relationship Id="rId152" Type="http://schemas.openxmlformats.org/officeDocument/2006/relationships/image" Target="../media/image444.png"/><Relationship Id="rId19" Type="http://schemas.openxmlformats.org/officeDocument/2006/relationships/image" Target="../media/image311.png"/><Relationship Id="rId14" Type="http://schemas.openxmlformats.org/officeDocument/2006/relationships/image" Target="../media/image306.png"/><Relationship Id="rId30" Type="http://schemas.openxmlformats.org/officeDocument/2006/relationships/image" Target="../media/image322.png"/><Relationship Id="rId35" Type="http://schemas.openxmlformats.org/officeDocument/2006/relationships/image" Target="../media/image327.png"/><Relationship Id="rId56" Type="http://schemas.openxmlformats.org/officeDocument/2006/relationships/image" Target="../media/image348.png"/><Relationship Id="rId77" Type="http://schemas.openxmlformats.org/officeDocument/2006/relationships/image" Target="../media/image369.png"/><Relationship Id="rId100" Type="http://schemas.openxmlformats.org/officeDocument/2006/relationships/image" Target="../media/image392.png"/><Relationship Id="rId105" Type="http://schemas.openxmlformats.org/officeDocument/2006/relationships/image" Target="../media/image397.png"/><Relationship Id="rId126" Type="http://schemas.openxmlformats.org/officeDocument/2006/relationships/image" Target="../media/image418.png"/><Relationship Id="rId147" Type="http://schemas.openxmlformats.org/officeDocument/2006/relationships/image" Target="../media/image439.png"/><Relationship Id="rId8" Type="http://schemas.openxmlformats.org/officeDocument/2006/relationships/image" Target="../media/image300.png"/><Relationship Id="rId51" Type="http://schemas.openxmlformats.org/officeDocument/2006/relationships/image" Target="../media/image343.png"/><Relationship Id="rId72" Type="http://schemas.openxmlformats.org/officeDocument/2006/relationships/image" Target="../media/image364.png"/><Relationship Id="rId93" Type="http://schemas.openxmlformats.org/officeDocument/2006/relationships/image" Target="../media/image385.png"/><Relationship Id="rId98" Type="http://schemas.openxmlformats.org/officeDocument/2006/relationships/image" Target="../media/image390.png"/><Relationship Id="rId121" Type="http://schemas.openxmlformats.org/officeDocument/2006/relationships/image" Target="../media/image413.png"/><Relationship Id="rId142" Type="http://schemas.openxmlformats.org/officeDocument/2006/relationships/image" Target="../media/image434.png"/><Relationship Id="rId3" Type="http://schemas.openxmlformats.org/officeDocument/2006/relationships/image" Target="../media/image295.png"/><Relationship Id="rId25" Type="http://schemas.openxmlformats.org/officeDocument/2006/relationships/image" Target="../media/image317.png"/><Relationship Id="rId46" Type="http://schemas.openxmlformats.org/officeDocument/2006/relationships/image" Target="../media/image338.png"/><Relationship Id="rId67" Type="http://schemas.openxmlformats.org/officeDocument/2006/relationships/image" Target="../media/image359.png"/><Relationship Id="rId116" Type="http://schemas.openxmlformats.org/officeDocument/2006/relationships/image" Target="../media/image408.png"/><Relationship Id="rId137" Type="http://schemas.openxmlformats.org/officeDocument/2006/relationships/image" Target="../media/image429.png"/><Relationship Id="rId20" Type="http://schemas.openxmlformats.org/officeDocument/2006/relationships/image" Target="../media/image312.png"/><Relationship Id="rId41" Type="http://schemas.openxmlformats.org/officeDocument/2006/relationships/image" Target="../media/image333.png"/><Relationship Id="rId62" Type="http://schemas.openxmlformats.org/officeDocument/2006/relationships/image" Target="../media/image354.png"/><Relationship Id="rId83" Type="http://schemas.openxmlformats.org/officeDocument/2006/relationships/image" Target="../media/image375.png"/><Relationship Id="rId88" Type="http://schemas.openxmlformats.org/officeDocument/2006/relationships/image" Target="../media/image380.png"/><Relationship Id="rId111" Type="http://schemas.openxmlformats.org/officeDocument/2006/relationships/image" Target="../media/image403.png"/><Relationship Id="rId132" Type="http://schemas.openxmlformats.org/officeDocument/2006/relationships/image" Target="../media/image424.png"/><Relationship Id="rId153" Type="http://schemas.openxmlformats.org/officeDocument/2006/relationships/image" Target="../media/image445.png"/><Relationship Id="rId15" Type="http://schemas.openxmlformats.org/officeDocument/2006/relationships/image" Target="../media/image307.png"/><Relationship Id="rId36" Type="http://schemas.openxmlformats.org/officeDocument/2006/relationships/image" Target="../media/image328.png"/><Relationship Id="rId57" Type="http://schemas.openxmlformats.org/officeDocument/2006/relationships/image" Target="../media/image349.png"/><Relationship Id="rId106" Type="http://schemas.openxmlformats.org/officeDocument/2006/relationships/image" Target="../media/image398.png"/><Relationship Id="rId127" Type="http://schemas.openxmlformats.org/officeDocument/2006/relationships/image" Target="../media/image419.png"/><Relationship Id="rId10" Type="http://schemas.openxmlformats.org/officeDocument/2006/relationships/image" Target="../media/image302.png"/><Relationship Id="rId31" Type="http://schemas.openxmlformats.org/officeDocument/2006/relationships/image" Target="../media/image323.png"/><Relationship Id="rId52" Type="http://schemas.openxmlformats.org/officeDocument/2006/relationships/image" Target="../media/image344.png"/><Relationship Id="rId73" Type="http://schemas.openxmlformats.org/officeDocument/2006/relationships/image" Target="../media/image365.png"/><Relationship Id="rId78" Type="http://schemas.openxmlformats.org/officeDocument/2006/relationships/image" Target="../media/image370.png"/><Relationship Id="rId94" Type="http://schemas.openxmlformats.org/officeDocument/2006/relationships/image" Target="../media/image386.png"/><Relationship Id="rId99" Type="http://schemas.openxmlformats.org/officeDocument/2006/relationships/image" Target="../media/image391.png"/><Relationship Id="rId101" Type="http://schemas.openxmlformats.org/officeDocument/2006/relationships/image" Target="../media/image393.png"/><Relationship Id="rId122" Type="http://schemas.openxmlformats.org/officeDocument/2006/relationships/image" Target="../media/image414.png"/><Relationship Id="rId143" Type="http://schemas.openxmlformats.org/officeDocument/2006/relationships/image" Target="../media/image435.png"/><Relationship Id="rId148" Type="http://schemas.openxmlformats.org/officeDocument/2006/relationships/image" Target="../media/image440.png"/><Relationship Id="rId4" Type="http://schemas.openxmlformats.org/officeDocument/2006/relationships/image" Target="../media/image296.png"/><Relationship Id="rId9" Type="http://schemas.openxmlformats.org/officeDocument/2006/relationships/image" Target="../media/image301.png"/><Relationship Id="rId26" Type="http://schemas.openxmlformats.org/officeDocument/2006/relationships/image" Target="../media/image318.png"/><Relationship Id="rId47" Type="http://schemas.openxmlformats.org/officeDocument/2006/relationships/image" Target="../media/image339.png"/><Relationship Id="rId68" Type="http://schemas.openxmlformats.org/officeDocument/2006/relationships/image" Target="../media/image360.png"/><Relationship Id="rId89" Type="http://schemas.openxmlformats.org/officeDocument/2006/relationships/image" Target="../media/image381.png"/><Relationship Id="rId112" Type="http://schemas.openxmlformats.org/officeDocument/2006/relationships/image" Target="../media/image404.png"/><Relationship Id="rId133" Type="http://schemas.openxmlformats.org/officeDocument/2006/relationships/image" Target="../media/image425.png"/><Relationship Id="rId16" Type="http://schemas.openxmlformats.org/officeDocument/2006/relationships/image" Target="../media/image308.png"/><Relationship Id="rId37" Type="http://schemas.openxmlformats.org/officeDocument/2006/relationships/image" Target="../media/image329.png"/><Relationship Id="rId58" Type="http://schemas.openxmlformats.org/officeDocument/2006/relationships/image" Target="../media/image350.png"/><Relationship Id="rId79" Type="http://schemas.openxmlformats.org/officeDocument/2006/relationships/image" Target="../media/image371.png"/><Relationship Id="rId102" Type="http://schemas.openxmlformats.org/officeDocument/2006/relationships/image" Target="../media/image394.png"/><Relationship Id="rId123" Type="http://schemas.openxmlformats.org/officeDocument/2006/relationships/image" Target="../media/image415.png"/><Relationship Id="rId144" Type="http://schemas.openxmlformats.org/officeDocument/2006/relationships/image" Target="../media/image436.png"/><Relationship Id="rId90" Type="http://schemas.openxmlformats.org/officeDocument/2006/relationships/image" Target="../media/image382.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17" Type="http://schemas.openxmlformats.org/officeDocument/2006/relationships/image" Target="../media/image559.png"/><Relationship Id="rId21" Type="http://schemas.openxmlformats.org/officeDocument/2006/relationships/image" Target="../media/image464.png"/><Relationship Id="rId42" Type="http://schemas.openxmlformats.org/officeDocument/2006/relationships/image" Target="../media/image484.png"/><Relationship Id="rId63" Type="http://schemas.openxmlformats.org/officeDocument/2006/relationships/image" Target="../media/image505.png"/><Relationship Id="rId84" Type="http://schemas.openxmlformats.org/officeDocument/2006/relationships/image" Target="../media/image526.png"/><Relationship Id="rId138" Type="http://schemas.openxmlformats.org/officeDocument/2006/relationships/image" Target="../media/image293.png"/><Relationship Id="rId107" Type="http://schemas.openxmlformats.org/officeDocument/2006/relationships/image" Target="../media/image549.png"/><Relationship Id="rId11" Type="http://schemas.openxmlformats.org/officeDocument/2006/relationships/image" Target="../media/image454.png"/><Relationship Id="rId32" Type="http://schemas.openxmlformats.org/officeDocument/2006/relationships/image" Target="../media/image475.png"/><Relationship Id="rId37" Type="http://schemas.openxmlformats.org/officeDocument/2006/relationships/image" Target="../media/image166.png"/><Relationship Id="rId53" Type="http://schemas.openxmlformats.org/officeDocument/2006/relationships/image" Target="../media/image495.png"/><Relationship Id="rId58" Type="http://schemas.openxmlformats.org/officeDocument/2006/relationships/image" Target="../media/image500.png"/><Relationship Id="rId74" Type="http://schemas.openxmlformats.org/officeDocument/2006/relationships/image" Target="../media/image516.png"/><Relationship Id="rId79" Type="http://schemas.openxmlformats.org/officeDocument/2006/relationships/image" Target="../media/image521.png"/><Relationship Id="rId102" Type="http://schemas.openxmlformats.org/officeDocument/2006/relationships/image" Target="../media/image544.png"/><Relationship Id="rId123" Type="http://schemas.openxmlformats.org/officeDocument/2006/relationships/image" Target="../media/image565.png"/><Relationship Id="rId128" Type="http://schemas.openxmlformats.org/officeDocument/2006/relationships/image" Target="../media/image570.png"/><Relationship Id="rId144" Type="http://schemas.openxmlformats.org/officeDocument/2006/relationships/image" Target="../media/image585.png"/><Relationship Id="rId5" Type="http://schemas.openxmlformats.org/officeDocument/2006/relationships/image" Target="../media/image448.png"/><Relationship Id="rId90" Type="http://schemas.openxmlformats.org/officeDocument/2006/relationships/image" Target="../media/image532.png"/><Relationship Id="rId95" Type="http://schemas.openxmlformats.org/officeDocument/2006/relationships/image" Target="../media/image537.png"/><Relationship Id="rId22" Type="http://schemas.openxmlformats.org/officeDocument/2006/relationships/image" Target="../media/image465.png"/><Relationship Id="rId27" Type="http://schemas.openxmlformats.org/officeDocument/2006/relationships/image" Target="../media/image470.png"/><Relationship Id="rId43" Type="http://schemas.openxmlformats.org/officeDocument/2006/relationships/image" Target="../media/image485.png"/><Relationship Id="rId48" Type="http://schemas.openxmlformats.org/officeDocument/2006/relationships/image" Target="../media/image490.png"/><Relationship Id="rId64" Type="http://schemas.openxmlformats.org/officeDocument/2006/relationships/image" Target="../media/image506.png"/><Relationship Id="rId69" Type="http://schemas.openxmlformats.org/officeDocument/2006/relationships/image" Target="../media/image511.png"/><Relationship Id="rId113" Type="http://schemas.openxmlformats.org/officeDocument/2006/relationships/image" Target="../media/image555.png"/><Relationship Id="rId118" Type="http://schemas.openxmlformats.org/officeDocument/2006/relationships/image" Target="../media/image560.png"/><Relationship Id="rId134" Type="http://schemas.openxmlformats.org/officeDocument/2006/relationships/image" Target="../media/image576.png"/><Relationship Id="rId139" Type="http://schemas.openxmlformats.org/officeDocument/2006/relationships/image" Target="../media/image580.png"/><Relationship Id="rId80" Type="http://schemas.openxmlformats.org/officeDocument/2006/relationships/image" Target="../media/image522.png"/><Relationship Id="rId85" Type="http://schemas.openxmlformats.org/officeDocument/2006/relationships/image" Target="../media/image527.png"/><Relationship Id="rId12" Type="http://schemas.openxmlformats.org/officeDocument/2006/relationships/image" Target="../media/image455.png"/><Relationship Id="rId17" Type="http://schemas.openxmlformats.org/officeDocument/2006/relationships/image" Target="../media/image460.png"/><Relationship Id="rId33" Type="http://schemas.openxmlformats.org/officeDocument/2006/relationships/image" Target="../media/image476.png"/><Relationship Id="rId38" Type="http://schemas.openxmlformats.org/officeDocument/2006/relationships/image" Target="../media/image480.png"/><Relationship Id="rId59" Type="http://schemas.openxmlformats.org/officeDocument/2006/relationships/image" Target="../media/image501.png"/><Relationship Id="rId103" Type="http://schemas.openxmlformats.org/officeDocument/2006/relationships/image" Target="../media/image545.png"/><Relationship Id="rId108" Type="http://schemas.openxmlformats.org/officeDocument/2006/relationships/image" Target="../media/image550.png"/><Relationship Id="rId124" Type="http://schemas.openxmlformats.org/officeDocument/2006/relationships/image" Target="../media/image566.png"/><Relationship Id="rId129" Type="http://schemas.openxmlformats.org/officeDocument/2006/relationships/image" Target="../media/image571.png"/><Relationship Id="rId54" Type="http://schemas.openxmlformats.org/officeDocument/2006/relationships/image" Target="../media/image496.png"/><Relationship Id="rId70" Type="http://schemas.openxmlformats.org/officeDocument/2006/relationships/image" Target="../media/image512.png"/><Relationship Id="rId75" Type="http://schemas.openxmlformats.org/officeDocument/2006/relationships/image" Target="../media/image517.png"/><Relationship Id="rId91" Type="http://schemas.openxmlformats.org/officeDocument/2006/relationships/image" Target="../media/image533.png"/><Relationship Id="rId96" Type="http://schemas.openxmlformats.org/officeDocument/2006/relationships/image" Target="../media/image538.png"/><Relationship Id="rId140" Type="http://schemas.openxmlformats.org/officeDocument/2006/relationships/image" Target="../media/image581.png"/><Relationship Id="rId1" Type="http://schemas.openxmlformats.org/officeDocument/2006/relationships/slideLayout" Target="../slideLayouts/slideLayout51.xml"/><Relationship Id="rId6" Type="http://schemas.openxmlformats.org/officeDocument/2006/relationships/image" Target="../media/image449.png"/><Relationship Id="rId23" Type="http://schemas.openxmlformats.org/officeDocument/2006/relationships/image" Target="../media/image466.png"/><Relationship Id="rId28" Type="http://schemas.openxmlformats.org/officeDocument/2006/relationships/image" Target="../media/image471.png"/><Relationship Id="rId49" Type="http://schemas.openxmlformats.org/officeDocument/2006/relationships/image" Target="../media/image491.png"/><Relationship Id="rId114" Type="http://schemas.openxmlformats.org/officeDocument/2006/relationships/image" Target="../media/image556.png"/><Relationship Id="rId119" Type="http://schemas.openxmlformats.org/officeDocument/2006/relationships/image" Target="../media/image561.png"/><Relationship Id="rId44" Type="http://schemas.openxmlformats.org/officeDocument/2006/relationships/image" Target="../media/image486.png"/><Relationship Id="rId60" Type="http://schemas.openxmlformats.org/officeDocument/2006/relationships/image" Target="../media/image502.png"/><Relationship Id="rId65" Type="http://schemas.openxmlformats.org/officeDocument/2006/relationships/image" Target="../media/image507.png"/><Relationship Id="rId81" Type="http://schemas.openxmlformats.org/officeDocument/2006/relationships/image" Target="../media/image523.png"/><Relationship Id="rId86" Type="http://schemas.openxmlformats.org/officeDocument/2006/relationships/image" Target="../media/image528.png"/><Relationship Id="rId130" Type="http://schemas.openxmlformats.org/officeDocument/2006/relationships/image" Target="../media/image572.png"/><Relationship Id="rId135" Type="http://schemas.openxmlformats.org/officeDocument/2006/relationships/image" Target="../media/image577.png"/><Relationship Id="rId13" Type="http://schemas.openxmlformats.org/officeDocument/2006/relationships/image" Target="../media/image456.png"/><Relationship Id="rId18" Type="http://schemas.openxmlformats.org/officeDocument/2006/relationships/image" Target="../media/image461.png"/><Relationship Id="rId39" Type="http://schemas.openxmlformats.org/officeDocument/2006/relationships/image" Target="../media/image481.png"/><Relationship Id="rId109" Type="http://schemas.openxmlformats.org/officeDocument/2006/relationships/image" Target="../media/image551.png"/><Relationship Id="rId34" Type="http://schemas.openxmlformats.org/officeDocument/2006/relationships/image" Target="../media/image477.png"/><Relationship Id="rId50" Type="http://schemas.openxmlformats.org/officeDocument/2006/relationships/image" Target="../media/image492.png"/><Relationship Id="rId55" Type="http://schemas.openxmlformats.org/officeDocument/2006/relationships/image" Target="../media/image497.png"/><Relationship Id="rId76" Type="http://schemas.openxmlformats.org/officeDocument/2006/relationships/image" Target="../media/image518.png"/><Relationship Id="rId97" Type="http://schemas.openxmlformats.org/officeDocument/2006/relationships/image" Target="../media/image539.png"/><Relationship Id="rId104" Type="http://schemas.openxmlformats.org/officeDocument/2006/relationships/image" Target="../media/image546.png"/><Relationship Id="rId120" Type="http://schemas.openxmlformats.org/officeDocument/2006/relationships/image" Target="../media/image562.jpeg"/><Relationship Id="rId125" Type="http://schemas.openxmlformats.org/officeDocument/2006/relationships/image" Target="../media/image567.png"/><Relationship Id="rId141" Type="http://schemas.openxmlformats.org/officeDocument/2006/relationships/image" Target="../media/image582.png"/><Relationship Id="rId7" Type="http://schemas.openxmlformats.org/officeDocument/2006/relationships/image" Target="../media/image450.png"/><Relationship Id="rId71" Type="http://schemas.openxmlformats.org/officeDocument/2006/relationships/image" Target="../media/image513.png"/><Relationship Id="rId92" Type="http://schemas.openxmlformats.org/officeDocument/2006/relationships/image" Target="../media/image534.png"/><Relationship Id="rId2" Type="http://schemas.openxmlformats.org/officeDocument/2006/relationships/notesSlide" Target="../notesSlides/notesSlide20.xml"/><Relationship Id="rId29" Type="http://schemas.openxmlformats.org/officeDocument/2006/relationships/image" Target="../media/image472.png"/><Relationship Id="rId24" Type="http://schemas.openxmlformats.org/officeDocument/2006/relationships/image" Target="../media/image467.png"/><Relationship Id="rId40" Type="http://schemas.openxmlformats.org/officeDocument/2006/relationships/image" Target="../media/image482.png"/><Relationship Id="rId45" Type="http://schemas.openxmlformats.org/officeDocument/2006/relationships/image" Target="../media/image487.png"/><Relationship Id="rId66" Type="http://schemas.openxmlformats.org/officeDocument/2006/relationships/image" Target="../media/image508.png"/><Relationship Id="rId87" Type="http://schemas.openxmlformats.org/officeDocument/2006/relationships/image" Target="../media/image529.png"/><Relationship Id="rId110" Type="http://schemas.openxmlformats.org/officeDocument/2006/relationships/image" Target="../media/image552.png"/><Relationship Id="rId115" Type="http://schemas.openxmlformats.org/officeDocument/2006/relationships/image" Target="../media/image557.png"/><Relationship Id="rId131" Type="http://schemas.openxmlformats.org/officeDocument/2006/relationships/image" Target="../media/image573.png"/><Relationship Id="rId136" Type="http://schemas.openxmlformats.org/officeDocument/2006/relationships/image" Target="../media/image578.png"/><Relationship Id="rId61" Type="http://schemas.openxmlformats.org/officeDocument/2006/relationships/image" Target="../media/image503.png"/><Relationship Id="rId82" Type="http://schemas.openxmlformats.org/officeDocument/2006/relationships/image" Target="../media/image524.png"/><Relationship Id="rId19" Type="http://schemas.openxmlformats.org/officeDocument/2006/relationships/image" Target="../media/image462.png"/><Relationship Id="rId14" Type="http://schemas.openxmlformats.org/officeDocument/2006/relationships/image" Target="../media/image457.png"/><Relationship Id="rId30" Type="http://schemas.openxmlformats.org/officeDocument/2006/relationships/image" Target="../media/image473.png"/><Relationship Id="rId35" Type="http://schemas.openxmlformats.org/officeDocument/2006/relationships/image" Target="../media/image478.png"/><Relationship Id="rId56" Type="http://schemas.openxmlformats.org/officeDocument/2006/relationships/image" Target="../media/image498.png"/><Relationship Id="rId77" Type="http://schemas.openxmlformats.org/officeDocument/2006/relationships/image" Target="../media/image519.png"/><Relationship Id="rId100" Type="http://schemas.openxmlformats.org/officeDocument/2006/relationships/image" Target="../media/image542.png"/><Relationship Id="rId105" Type="http://schemas.openxmlformats.org/officeDocument/2006/relationships/image" Target="../media/image547.png"/><Relationship Id="rId126" Type="http://schemas.openxmlformats.org/officeDocument/2006/relationships/image" Target="../media/image568.png"/><Relationship Id="rId8" Type="http://schemas.openxmlformats.org/officeDocument/2006/relationships/image" Target="../media/image451.png"/><Relationship Id="rId51" Type="http://schemas.openxmlformats.org/officeDocument/2006/relationships/image" Target="../media/image493.png"/><Relationship Id="rId72" Type="http://schemas.openxmlformats.org/officeDocument/2006/relationships/image" Target="../media/image514.png"/><Relationship Id="rId93" Type="http://schemas.openxmlformats.org/officeDocument/2006/relationships/image" Target="../media/image535.png"/><Relationship Id="rId98" Type="http://schemas.openxmlformats.org/officeDocument/2006/relationships/image" Target="../media/image540.png"/><Relationship Id="rId121" Type="http://schemas.openxmlformats.org/officeDocument/2006/relationships/image" Target="../media/image563.png"/><Relationship Id="rId142" Type="http://schemas.openxmlformats.org/officeDocument/2006/relationships/image" Target="../media/image583.png"/><Relationship Id="rId3" Type="http://schemas.openxmlformats.org/officeDocument/2006/relationships/image" Target="../media/image446.png"/><Relationship Id="rId25" Type="http://schemas.openxmlformats.org/officeDocument/2006/relationships/image" Target="../media/image468.png"/><Relationship Id="rId46" Type="http://schemas.openxmlformats.org/officeDocument/2006/relationships/image" Target="../media/image488.png"/><Relationship Id="rId67" Type="http://schemas.openxmlformats.org/officeDocument/2006/relationships/image" Target="../media/image509.png"/><Relationship Id="rId116" Type="http://schemas.openxmlformats.org/officeDocument/2006/relationships/image" Target="../media/image558.png"/><Relationship Id="rId137" Type="http://schemas.openxmlformats.org/officeDocument/2006/relationships/image" Target="../media/image579.png"/><Relationship Id="rId20" Type="http://schemas.openxmlformats.org/officeDocument/2006/relationships/image" Target="../media/image463.png"/><Relationship Id="rId41" Type="http://schemas.openxmlformats.org/officeDocument/2006/relationships/image" Target="../media/image483.png"/><Relationship Id="rId62" Type="http://schemas.openxmlformats.org/officeDocument/2006/relationships/image" Target="../media/image504.png"/><Relationship Id="rId83" Type="http://schemas.openxmlformats.org/officeDocument/2006/relationships/image" Target="../media/image525.png"/><Relationship Id="rId88" Type="http://schemas.openxmlformats.org/officeDocument/2006/relationships/image" Target="../media/image530.png"/><Relationship Id="rId111" Type="http://schemas.openxmlformats.org/officeDocument/2006/relationships/image" Target="../media/image553.png"/><Relationship Id="rId132" Type="http://schemas.openxmlformats.org/officeDocument/2006/relationships/image" Target="../media/image574.png"/><Relationship Id="rId15" Type="http://schemas.openxmlformats.org/officeDocument/2006/relationships/image" Target="../media/image458.png"/><Relationship Id="rId36" Type="http://schemas.openxmlformats.org/officeDocument/2006/relationships/image" Target="../media/image479.png"/><Relationship Id="rId57" Type="http://schemas.openxmlformats.org/officeDocument/2006/relationships/image" Target="../media/image499.png"/><Relationship Id="rId106" Type="http://schemas.openxmlformats.org/officeDocument/2006/relationships/image" Target="../media/image548.png"/><Relationship Id="rId127" Type="http://schemas.openxmlformats.org/officeDocument/2006/relationships/image" Target="../media/image569.png"/><Relationship Id="rId10" Type="http://schemas.openxmlformats.org/officeDocument/2006/relationships/image" Target="../media/image453.png"/><Relationship Id="rId31" Type="http://schemas.openxmlformats.org/officeDocument/2006/relationships/image" Target="../media/image474.png"/><Relationship Id="rId52" Type="http://schemas.openxmlformats.org/officeDocument/2006/relationships/image" Target="../media/image494.png"/><Relationship Id="rId73" Type="http://schemas.openxmlformats.org/officeDocument/2006/relationships/image" Target="../media/image515.png"/><Relationship Id="rId78" Type="http://schemas.openxmlformats.org/officeDocument/2006/relationships/image" Target="../media/image520.png"/><Relationship Id="rId94" Type="http://schemas.openxmlformats.org/officeDocument/2006/relationships/image" Target="../media/image536.png"/><Relationship Id="rId99" Type="http://schemas.openxmlformats.org/officeDocument/2006/relationships/image" Target="../media/image541.png"/><Relationship Id="rId101" Type="http://schemas.openxmlformats.org/officeDocument/2006/relationships/image" Target="../media/image543.png"/><Relationship Id="rId122" Type="http://schemas.openxmlformats.org/officeDocument/2006/relationships/image" Target="../media/image564.png"/><Relationship Id="rId143" Type="http://schemas.openxmlformats.org/officeDocument/2006/relationships/image" Target="../media/image584.png"/><Relationship Id="rId4" Type="http://schemas.openxmlformats.org/officeDocument/2006/relationships/image" Target="../media/image447.png"/><Relationship Id="rId9" Type="http://schemas.openxmlformats.org/officeDocument/2006/relationships/image" Target="../media/image452.png"/><Relationship Id="rId26" Type="http://schemas.openxmlformats.org/officeDocument/2006/relationships/image" Target="../media/image469.png"/><Relationship Id="rId47" Type="http://schemas.openxmlformats.org/officeDocument/2006/relationships/image" Target="../media/image489.png"/><Relationship Id="rId68" Type="http://schemas.openxmlformats.org/officeDocument/2006/relationships/image" Target="../media/image510.png"/><Relationship Id="rId89" Type="http://schemas.openxmlformats.org/officeDocument/2006/relationships/image" Target="../media/image531.png"/><Relationship Id="rId112" Type="http://schemas.openxmlformats.org/officeDocument/2006/relationships/image" Target="../media/image554.png"/><Relationship Id="rId133" Type="http://schemas.openxmlformats.org/officeDocument/2006/relationships/image" Target="../media/image575.png"/><Relationship Id="rId16" Type="http://schemas.openxmlformats.org/officeDocument/2006/relationships/image" Target="../media/image459.png"/></Relationships>
</file>

<file path=ppt/slides/_rels/slide21.xml.rels><?xml version="1.0" encoding="UTF-8" standalone="yes"?>
<Relationships xmlns="http://schemas.openxmlformats.org/package/2006/relationships"><Relationship Id="rId117" Type="http://schemas.openxmlformats.org/officeDocument/2006/relationships/image" Target="../media/image698.png"/><Relationship Id="rId21" Type="http://schemas.openxmlformats.org/officeDocument/2006/relationships/image" Target="../media/image603.png"/><Relationship Id="rId42" Type="http://schemas.openxmlformats.org/officeDocument/2006/relationships/image" Target="../media/image624.png"/><Relationship Id="rId63" Type="http://schemas.openxmlformats.org/officeDocument/2006/relationships/image" Target="../media/image645.png"/><Relationship Id="rId84" Type="http://schemas.openxmlformats.org/officeDocument/2006/relationships/image" Target="../media/image666.png"/><Relationship Id="rId138" Type="http://schemas.openxmlformats.org/officeDocument/2006/relationships/image" Target="../media/image718.png"/><Relationship Id="rId159" Type="http://schemas.openxmlformats.org/officeDocument/2006/relationships/image" Target="../media/image739.png"/><Relationship Id="rId107" Type="http://schemas.openxmlformats.org/officeDocument/2006/relationships/image" Target="../media/image689.png"/><Relationship Id="rId11" Type="http://schemas.openxmlformats.org/officeDocument/2006/relationships/image" Target="../media/image124.png"/><Relationship Id="rId32" Type="http://schemas.openxmlformats.org/officeDocument/2006/relationships/image" Target="../media/image614.png"/><Relationship Id="rId53" Type="http://schemas.openxmlformats.org/officeDocument/2006/relationships/image" Target="../media/image635.png"/><Relationship Id="rId74" Type="http://schemas.openxmlformats.org/officeDocument/2006/relationships/image" Target="../media/image656.png"/><Relationship Id="rId128" Type="http://schemas.openxmlformats.org/officeDocument/2006/relationships/image" Target="../media/image708.png"/><Relationship Id="rId149" Type="http://schemas.openxmlformats.org/officeDocument/2006/relationships/image" Target="../media/image729.png"/><Relationship Id="rId5" Type="http://schemas.openxmlformats.org/officeDocument/2006/relationships/image" Target="../media/image588.png"/><Relationship Id="rId95" Type="http://schemas.openxmlformats.org/officeDocument/2006/relationships/image" Target="../media/image677.png"/><Relationship Id="rId160" Type="http://schemas.openxmlformats.org/officeDocument/2006/relationships/image" Target="../media/image740.png"/><Relationship Id="rId22" Type="http://schemas.openxmlformats.org/officeDocument/2006/relationships/image" Target="../media/image604.png"/><Relationship Id="rId43" Type="http://schemas.openxmlformats.org/officeDocument/2006/relationships/image" Target="../media/image625.png"/><Relationship Id="rId64" Type="http://schemas.openxmlformats.org/officeDocument/2006/relationships/image" Target="../media/image646.png"/><Relationship Id="rId118" Type="http://schemas.openxmlformats.org/officeDocument/2006/relationships/image" Target="../media/image699.png"/><Relationship Id="rId139" Type="http://schemas.openxmlformats.org/officeDocument/2006/relationships/image" Target="../media/image719.png"/><Relationship Id="rId80" Type="http://schemas.openxmlformats.org/officeDocument/2006/relationships/image" Target="../media/image662.png"/><Relationship Id="rId85" Type="http://schemas.openxmlformats.org/officeDocument/2006/relationships/image" Target="../media/image667.png"/><Relationship Id="rId150" Type="http://schemas.openxmlformats.org/officeDocument/2006/relationships/image" Target="../media/image730.png"/><Relationship Id="rId155" Type="http://schemas.openxmlformats.org/officeDocument/2006/relationships/image" Target="../media/image735.png"/><Relationship Id="rId12" Type="http://schemas.openxmlformats.org/officeDocument/2006/relationships/image" Target="../media/image594.png"/><Relationship Id="rId17" Type="http://schemas.openxmlformats.org/officeDocument/2006/relationships/image" Target="../media/image599.png"/><Relationship Id="rId33" Type="http://schemas.openxmlformats.org/officeDocument/2006/relationships/image" Target="../media/image615.png"/><Relationship Id="rId38" Type="http://schemas.openxmlformats.org/officeDocument/2006/relationships/image" Target="../media/image620.png"/><Relationship Id="rId59" Type="http://schemas.openxmlformats.org/officeDocument/2006/relationships/image" Target="../media/image641.png"/><Relationship Id="rId103" Type="http://schemas.openxmlformats.org/officeDocument/2006/relationships/image" Target="../media/image685.png"/><Relationship Id="rId108" Type="http://schemas.openxmlformats.org/officeDocument/2006/relationships/image" Target="../media/image690.png"/><Relationship Id="rId124" Type="http://schemas.openxmlformats.org/officeDocument/2006/relationships/image" Target="../media/image705.png"/><Relationship Id="rId129" Type="http://schemas.openxmlformats.org/officeDocument/2006/relationships/image" Target="../media/image709.png"/><Relationship Id="rId54" Type="http://schemas.openxmlformats.org/officeDocument/2006/relationships/image" Target="../media/image636.png"/><Relationship Id="rId70" Type="http://schemas.openxmlformats.org/officeDocument/2006/relationships/image" Target="../media/image652.png"/><Relationship Id="rId75" Type="http://schemas.openxmlformats.org/officeDocument/2006/relationships/image" Target="../media/image657.png"/><Relationship Id="rId91" Type="http://schemas.openxmlformats.org/officeDocument/2006/relationships/image" Target="../media/image673.png"/><Relationship Id="rId96" Type="http://schemas.openxmlformats.org/officeDocument/2006/relationships/image" Target="../media/image678.png"/><Relationship Id="rId140" Type="http://schemas.openxmlformats.org/officeDocument/2006/relationships/image" Target="../media/image720.png"/><Relationship Id="rId145" Type="http://schemas.openxmlformats.org/officeDocument/2006/relationships/image" Target="../media/image725.png"/><Relationship Id="rId1" Type="http://schemas.openxmlformats.org/officeDocument/2006/relationships/slideLayout" Target="../slideLayouts/slideLayout51.xml"/><Relationship Id="rId6" Type="http://schemas.openxmlformats.org/officeDocument/2006/relationships/image" Target="../media/image589.png"/><Relationship Id="rId23" Type="http://schemas.openxmlformats.org/officeDocument/2006/relationships/image" Target="../media/image605.png"/><Relationship Id="rId28" Type="http://schemas.openxmlformats.org/officeDocument/2006/relationships/image" Target="../media/image610.png"/><Relationship Id="rId49" Type="http://schemas.openxmlformats.org/officeDocument/2006/relationships/image" Target="../media/image631.png"/><Relationship Id="rId114" Type="http://schemas.openxmlformats.org/officeDocument/2006/relationships/image" Target="../media/image695.png"/><Relationship Id="rId119" Type="http://schemas.openxmlformats.org/officeDocument/2006/relationships/image" Target="../media/image700.png"/><Relationship Id="rId44" Type="http://schemas.openxmlformats.org/officeDocument/2006/relationships/image" Target="../media/image626.png"/><Relationship Id="rId60" Type="http://schemas.openxmlformats.org/officeDocument/2006/relationships/image" Target="../media/image642.png"/><Relationship Id="rId65" Type="http://schemas.openxmlformats.org/officeDocument/2006/relationships/image" Target="../media/image647.png"/><Relationship Id="rId81" Type="http://schemas.openxmlformats.org/officeDocument/2006/relationships/image" Target="../media/image663.png"/><Relationship Id="rId86" Type="http://schemas.openxmlformats.org/officeDocument/2006/relationships/image" Target="../media/image668.png"/><Relationship Id="rId130" Type="http://schemas.openxmlformats.org/officeDocument/2006/relationships/image" Target="../media/image710.png"/><Relationship Id="rId135" Type="http://schemas.openxmlformats.org/officeDocument/2006/relationships/image" Target="../media/image715.png"/><Relationship Id="rId151" Type="http://schemas.openxmlformats.org/officeDocument/2006/relationships/image" Target="../media/image731.png"/><Relationship Id="rId156" Type="http://schemas.openxmlformats.org/officeDocument/2006/relationships/image" Target="../media/image736.png"/><Relationship Id="rId13" Type="http://schemas.openxmlformats.org/officeDocument/2006/relationships/image" Target="../media/image595.png"/><Relationship Id="rId18" Type="http://schemas.openxmlformats.org/officeDocument/2006/relationships/image" Target="../media/image600.png"/><Relationship Id="rId39" Type="http://schemas.openxmlformats.org/officeDocument/2006/relationships/image" Target="../media/image621.png"/><Relationship Id="rId109" Type="http://schemas.openxmlformats.org/officeDocument/2006/relationships/image" Target="../media/image691.png"/><Relationship Id="rId34" Type="http://schemas.openxmlformats.org/officeDocument/2006/relationships/image" Target="../media/image616.png"/><Relationship Id="rId50" Type="http://schemas.openxmlformats.org/officeDocument/2006/relationships/image" Target="../media/image632.png"/><Relationship Id="rId55" Type="http://schemas.openxmlformats.org/officeDocument/2006/relationships/image" Target="../media/image637.png"/><Relationship Id="rId76" Type="http://schemas.openxmlformats.org/officeDocument/2006/relationships/image" Target="../media/image658.png"/><Relationship Id="rId97" Type="http://schemas.openxmlformats.org/officeDocument/2006/relationships/image" Target="../media/image679.png"/><Relationship Id="rId104" Type="http://schemas.openxmlformats.org/officeDocument/2006/relationships/image" Target="../media/image686.png"/><Relationship Id="rId120" Type="http://schemas.openxmlformats.org/officeDocument/2006/relationships/image" Target="../media/image701.png"/><Relationship Id="rId125" Type="http://schemas.openxmlformats.org/officeDocument/2006/relationships/image" Target="../media/image228.png"/><Relationship Id="rId141" Type="http://schemas.openxmlformats.org/officeDocument/2006/relationships/image" Target="../media/image721.png"/><Relationship Id="rId146" Type="http://schemas.openxmlformats.org/officeDocument/2006/relationships/image" Target="../media/image726.png"/><Relationship Id="rId7" Type="http://schemas.openxmlformats.org/officeDocument/2006/relationships/image" Target="../media/image590.png"/><Relationship Id="rId71" Type="http://schemas.openxmlformats.org/officeDocument/2006/relationships/image" Target="../media/image653.png"/><Relationship Id="rId92" Type="http://schemas.openxmlformats.org/officeDocument/2006/relationships/image" Target="../media/image674.png"/><Relationship Id="rId2" Type="http://schemas.openxmlformats.org/officeDocument/2006/relationships/notesSlide" Target="../notesSlides/notesSlide21.xml"/><Relationship Id="rId29" Type="http://schemas.openxmlformats.org/officeDocument/2006/relationships/image" Target="../media/image611.png"/><Relationship Id="rId24" Type="http://schemas.openxmlformats.org/officeDocument/2006/relationships/image" Target="../media/image606.png"/><Relationship Id="rId40" Type="http://schemas.openxmlformats.org/officeDocument/2006/relationships/image" Target="../media/image622.png"/><Relationship Id="rId45" Type="http://schemas.openxmlformats.org/officeDocument/2006/relationships/image" Target="../media/image627.png"/><Relationship Id="rId66" Type="http://schemas.openxmlformats.org/officeDocument/2006/relationships/image" Target="../media/image648.png"/><Relationship Id="rId87" Type="http://schemas.openxmlformats.org/officeDocument/2006/relationships/image" Target="../media/image669.png"/><Relationship Id="rId110" Type="http://schemas.openxmlformats.org/officeDocument/2006/relationships/image" Target="../media/image692.png"/><Relationship Id="rId115" Type="http://schemas.openxmlformats.org/officeDocument/2006/relationships/image" Target="../media/image696.png"/><Relationship Id="rId131" Type="http://schemas.openxmlformats.org/officeDocument/2006/relationships/image" Target="../media/image711.png"/><Relationship Id="rId136" Type="http://schemas.openxmlformats.org/officeDocument/2006/relationships/image" Target="../media/image716.png"/><Relationship Id="rId157" Type="http://schemas.openxmlformats.org/officeDocument/2006/relationships/image" Target="../media/image737.png"/><Relationship Id="rId61" Type="http://schemas.openxmlformats.org/officeDocument/2006/relationships/image" Target="../media/image643.png"/><Relationship Id="rId82" Type="http://schemas.openxmlformats.org/officeDocument/2006/relationships/image" Target="../media/image664.png"/><Relationship Id="rId152" Type="http://schemas.openxmlformats.org/officeDocument/2006/relationships/image" Target="../media/image732.png"/><Relationship Id="rId19" Type="http://schemas.openxmlformats.org/officeDocument/2006/relationships/image" Target="../media/image601.png"/><Relationship Id="rId14" Type="http://schemas.openxmlformats.org/officeDocument/2006/relationships/image" Target="../media/image596.png"/><Relationship Id="rId30" Type="http://schemas.openxmlformats.org/officeDocument/2006/relationships/image" Target="../media/image612.png"/><Relationship Id="rId35" Type="http://schemas.openxmlformats.org/officeDocument/2006/relationships/image" Target="../media/image617.png"/><Relationship Id="rId56" Type="http://schemas.openxmlformats.org/officeDocument/2006/relationships/image" Target="../media/image638.png"/><Relationship Id="rId77" Type="http://schemas.openxmlformats.org/officeDocument/2006/relationships/image" Target="../media/image659.png"/><Relationship Id="rId100" Type="http://schemas.openxmlformats.org/officeDocument/2006/relationships/image" Target="../media/image682.png"/><Relationship Id="rId105" Type="http://schemas.openxmlformats.org/officeDocument/2006/relationships/image" Target="../media/image687.png"/><Relationship Id="rId126" Type="http://schemas.openxmlformats.org/officeDocument/2006/relationships/image" Target="../media/image706.png"/><Relationship Id="rId147" Type="http://schemas.openxmlformats.org/officeDocument/2006/relationships/image" Target="../media/image727.png"/><Relationship Id="rId8" Type="http://schemas.openxmlformats.org/officeDocument/2006/relationships/image" Target="../media/image591.png"/><Relationship Id="rId51" Type="http://schemas.openxmlformats.org/officeDocument/2006/relationships/image" Target="../media/image633.png"/><Relationship Id="rId72" Type="http://schemas.openxmlformats.org/officeDocument/2006/relationships/image" Target="../media/image654.png"/><Relationship Id="rId93" Type="http://schemas.openxmlformats.org/officeDocument/2006/relationships/image" Target="../media/image675.png"/><Relationship Id="rId98" Type="http://schemas.openxmlformats.org/officeDocument/2006/relationships/image" Target="../media/image680.png"/><Relationship Id="rId121" Type="http://schemas.openxmlformats.org/officeDocument/2006/relationships/image" Target="../media/image702.png"/><Relationship Id="rId142" Type="http://schemas.openxmlformats.org/officeDocument/2006/relationships/image" Target="../media/image722.png"/><Relationship Id="rId3" Type="http://schemas.openxmlformats.org/officeDocument/2006/relationships/image" Target="../media/image586.png"/><Relationship Id="rId25" Type="http://schemas.openxmlformats.org/officeDocument/2006/relationships/image" Target="../media/image607.png"/><Relationship Id="rId46" Type="http://schemas.openxmlformats.org/officeDocument/2006/relationships/image" Target="../media/image628.png"/><Relationship Id="rId67" Type="http://schemas.openxmlformats.org/officeDocument/2006/relationships/image" Target="../media/image649.png"/><Relationship Id="rId116" Type="http://schemas.openxmlformats.org/officeDocument/2006/relationships/image" Target="../media/image697.png"/><Relationship Id="rId137" Type="http://schemas.openxmlformats.org/officeDocument/2006/relationships/image" Target="../media/image717.png"/><Relationship Id="rId158" Type="http://schemas.openxmlformats.org/officeDocument/2006/relationships/image" Target="../media/image738.png"/><Relationship Id="rId20" Type="http://schemas.openxmlformats.org/officeDocument/2006/relationships/image" Target="../media/image602.png"/><Relationship Id="rId41" Type="http://schemas.openxmlformats.org/officeDocument/2006/relationships/image" Target="../media/image623.png"/><Relationship Id="rId62" Type="http://schemas.openxmlformats.org/officeDocument/2006/relationships/image" Target="../media/image644.png"/><Relationship Id="rId83" Type="http://schemas.openxmlformats.org/officeDocument/2006/relationships/image" Target="../media/image665.png"/><Relationship Id="rId88" Type="http://schemas.openxmlformats.org/officeDocument/2006/relationships/image" Target="../media/image670.png"/><Relationship Id="rId111" Type="http://schemas.openxmlformats.org/officeDocument/2006/relationships/image" Target="../media/image693.png"/><Relationship Id="rId132" Type="http://schemas.openxmlformats.org/officeDocument/2006/relationships/image" Target="../media/image712.png"/><Relationship Id="rId153" Type="http://schemas.openxmlformats.org/officeDocument/2006/relationships/image" Target="../media/image733.png"/><Relationship Id="rId15" Type="http://schemas.openxmlformats.org/officeDocument/2006/relationships/image" Target="../media/image597.png"/><Relationship Id="rId36" Type="http://schemas.openxmlformats.org/officeDocument/2006/relationships/image" Target="../media/image618.png"/><Relationship Id="rId57" Type="http://schemas.openxmlformats.org/officeDocument/2006/relationships/image" Target="../media/image639.png"/><Relationship Id="rId106" Type="http://schemas.openxmlformats.org/officeDocument/2006/relationships/image" Target="../media/image688.png"/><Relationship Id="rId127" Type="http://schemas.openxmlformats.org/officeDocument/2006/relationships/image" Target="../media/image707.png"/><Relationship Id="rId10" Type="http://schemas.openxmlformats.org/officeDocument/2006/relationships/image" Target="../media/image593.png"/><Relationship Id="rId31" Type="http://schemas.openxmlformats.org/officeDocument/2006/relationships/image" Target="../media/image613.png"/><Relationship Id="rId52" Type="http://schemas.openxmlformats.org/officeDocument/2006/relationships/image" Target="../media/image634.png"/><Relationship Id="rId73" Type="http://schemas.openxmlformats.org/officeDocument/2006/relationships/image" Target="../media/image655.png"/><Relationship Id="rId78" Type="http://schemas.openxmlformats.org/officeDocument/2006/relationships/image" Target="../media/image660.png"/><Relationship Id="rId94" Type="http://schemas.openxmlformats.org/officeDocument/2006/relationships/image" Target="../media/image676.png"/><Relationship Id="rId99" Type="http://schemas.openxmlformats.org/officeDocument/2006/relationships/image" Target="../media/image681.png"/><Relationship Id="rId101" Type="http://schemas.openxmlformats.org/officeDocument/2006/relationships/image" Target="../media/image683.png"/><Relationship Id="rId122" Type="http://schemas.openxmlformats.org/officeDocument/2006/relationships/image" Target="../media/image703.png"/><Relationship Id="rId143" Type="http://schemas.openxmlformats.org/officeDocument/2006/relationships/image" Target="../media/image723.png"/><Relationship Id="rId148" Type="http://schemas.openxmlformats.org/officeDocument/2006/relationships/image" Target="../media/image728.png"/><Relationship Id="rId4" Type="http://schemas.openxmlformats.org/officeDocument/2006/relationships/image" Target="../media/image587.png"/><Relationship Id="rId9" Type="http://schemas.openxmlformats.org/officeDocument/2006/relationships/image" Target="../media/image592.png"/><Relationship Id="rId26" Type="http://schemas.openxmlformats.org/officeDocument/2006/relationships/image" Target="../media/image608.png"/><Relationship Id="rId47" Type="http://schemas.openxmlformats.org/officeDocument/2006/relationships/image" Target="../media/image629.png"/><Relationship Id="rId68" Type="http://schemas.openxmlformats.org/officeDocument/2006/relationships/image" Target="../media/image650.png"/><Relationship Id="rId89" Type="http://schemas.openxmlformats.org/officeDocument/2006/relationships/image" Target="../media/image671.png"/><Relationship Id="rId112" Type="http://schemas.openxmlformats.org/officeDocument/2006/relationships/image" Target="../media/image694.png"/><Relationship Id="rId133" Type="http://schemas.openxmlformats.org/officeDocument/2006/relationships/image" Target="../media/image713.png"/><Relationship Id="rId154" Type="http://schemas.openxmlformats.org/officeDocument/2006/relationships/image" Target="../media/image734.png"/><Relationship Id="rId16" Type="http://schemas.openxmlformats.org/officeDocument/2006/relationships/image" Target="../media/image598.png"/><Relationship Id="rId37" Type="http://schemas.openxmlformats.org/officeDocument/2006/relationships/image" Target="../media/image619.png"/><Relationship Id="rId58" Type="http://schemas.openxmlformats.org/officeDocument/2006/relationships/image" Target="../media/image640.png"/><Relationship Id="rId79" Type="http://schemas.openxmlformats.org/officeDocument/2006/relationships/image" Target="../media/image661.png"/><Relationship Id="rId102" Type="http://schemas.openxmlformats.org/officeDocument/2006/relationships/image" Target="../media/image684.png"/><Relationship Id="rId123" Type="http://schemas.openxmlformats.org/officeDocument/2006/relationships/image" Target="../media/image704.png"/><Relationship Id="rId144" Type="http://schemas.openxmlformats.org/officeDocument/2006/relationships/image" Target="../media/image724.png"/><Relationship Id="rId90" Type="http://schemas.openxmlformats.org/officeDocument/2006/relationships/image" Target="../media/image672.png"/><Relationship Id="rId27" Type="http://schemas.openxmlformats.org/officeDocument/2006/relationships/image" Target="../media/image609.png"/><Relationship Id="rId48" Type="http://schemas.openxmlformats.org/officeDocument/2006/relationships/image" Target="../media/image630.png"/><Relationship Id="rId69" Type="http://schemas.openxmlformats.org/officeDocument/2006/relationships/image" Target="../media/image651.png"/><Relationship Id="rId113" Type="http://schemas.openxmlformats.org/officeDocument/2006/relationships/image" Target="../media/image221.png"/><Relationship Id="rId134" Type="http://schemas.openxmlformats.org/officeDocument/2006/relationships/image" Target="../media/image714.png"/></Relationships>
</file>

<file path=ppt/slides/_rels/slide22.xml.rels><?xml version="1.0" encoding="UTF-8" standalone="yes"?>
<Relationships xmlns="http://schemas.openxmlformats.org/package/2006/relationships"><Relationship Id="rId13" Type="http://schemas.openxmlformats.org/officeDocument/2006/relationships/image" Target="../media/image751.tiff"/><Relationship Id="rId18" Type="http://schemas.openxmlformats.org/officeDocument/2006/relationships/image" Target="../media/image755.png"/><Relationship Id="rId26" Type="http://schemas.openxmlformats.org/officeDocument/2006/relationships/image" Target="../media/image762.png"/><Relationship Id="rId39" Type="http://schemas.openxmlformats.org/officeDocument/2006/relationships/image" Target="../media/image505.png"/><Relationship Id="rId21" Type="http://schemas.openxmlformats.org/officeDocument/2006/relationships/image" Target="../media/image758.png"/><Relationship Id="rId34" Type="http://schemas.openxmlformats.org/officeDocument/2006/relationships/image" Target="../media/image770.png"/><Relationship Id="rId42" Type="http://schemas.openxmlformats.org/officeDocument/2006/relationships/image" Target="../media/image373.png"/><Relationship Id="rId47" Type="http://schemas.openxmlformats.org/officeDocument/2006/relationships/image" Target="../media/image387.png"/><Relationship Id="rId50" Type="http://schemas.openxmlformats.org/officeDocument/2006/relationships/image" Target="../media/image286.png"/><Relationship Id="rId55" Type="http://schemas.openxmlformats.org/officeDocument/2006/relationships/image" Target="../media/image437.png"/><Relationship Id="rId7" Type="http://schemas.openxmlformats.org/officeDocument/2006/relationships/image" Target="../media/image745.png"/><Relationship Id="rId2" Type="http://schemas.openxmlformats.org/officeDocument/2006/relationships/notesSlide" Target="../notesSlides/notesSlide22.xml"/><Relationship Id="rId16" Type="http://schemas.openxmlformats.org/officeDocument/2006/relationships/image" Target="../media/image753.png"/><Relationship Id="rId29" Type="http://schemas.openxmlformats.org/officeDocument/2006/relationships/image" Target="../media/image765.png"/><Relationship Id="rId11" Type="http://schemas.openxmlformats.org/officeDocument/2006/relationships/image" Target="../media/image749.png"/><Relationship Id="rId24" Type="http://schemas.openxmlformats.org/officeDocument/2006/relationships/image" Target="../media/image760.tiff"/><Relationship Id="rId32" Type="http://schemas.openxmlformats.org/officeDocument/2006/relationships/image" Target="../media/image768.png"/><Relationship Id="rId37" Type="http://schemas.openxmlformats.org/officeDocument/2006/relationships/image" Target="../media/image350.png"/><Relationship Id="rId40" Type="http://schemas.openxmlformats.org/officeDocument/2006/relationships/image" Target="../media/image662.png"/><Relationship Id="rId45" Type="http://schemas.openxmlformats.org/officeDocument/2006/relationships/image" Target="../media/image541.png"/><Relationship Id="rId53" Type="http://schemas.openxmlformats.org/officeDocument/2006/relationships/image" Target="../media/image292.png"/><Relationship Id="rId5" Type="http://schemas.openxmlformats.org/officeDocument/2006/relationships/image" Target="../media/image743.png"/><Relationship Id="rId10" Type="http://schemas.openxmlformats.org/officeDocument/2006/relationships/image" Target="../media/image748.png"/><Relationship Id="rId19" Type="http://schemas.openxmlformats.org/officeDocument/2006/relationships/image" Target="../media/image756.png"/><Relationship Id="rId31" Type="http://schemas.openxmlformats.org/officeDocument/2006/relationships/image" Target="../media/image767.png"/><Relationship Id="rId44" Type="http://schemas.openxmlformats.org/officeDocument/2006/relationships/image" Target="../media/image774.tiff"/><Relationship Id="rId52" Type="http://schemas.openxmlformats.org/officeDocument/2006/relationships/image" Target="../media/image545.png"/><Relationship Id="rId4" Type="http://schemas.openxmlformats.org/officeDocument/2006/relationships/image" Target="../media/image742.png"/><Relationship Id="rId9" Type="http://schemas.openxmlformats.org/officeDocument/2006/relationships/image" Target="../media/image747.png"/><Relationship Id="rId14" Type="http://schemas.openxmlformats.org/officeDocument/2006/relationships/image" Target="../media/image752.png"/><Relationship Id="rId22" Type="http://schemas.openxmlformats.org/officeDocument/2006/relationships/image" Target="../media/image759.png"/><Relationship Id="rId27" Type="http://schemas.openxmlformats.org/officeDocument/2006/relationships/image" Target="../media/image763.svg"/><Relationship Id="rId30" Type="http://schemas.openxmlformats.org/officeDocument/2006/relationships/image" Target="../media/image766.png"/><Relationship Id="rId35" Type="http://schemas.openxmlformats.org/officeDocument/2006/relationships/image" Target="../media/image345.png"/><Relationship Id="rId43" Type="http://schemas.openxmlformats.org/officeDocument/2006/relationships/image" Target="../media/image380.png"/><Relationship Id="rId48" Type="http://schemas.openxmlformats.org/officeDocument/2006/relationships/image" Target="../media/image418.png"/><Relationship Id="rId8" Type="http://schemas.openxmlformats.org/officeDocument/2006/relationships/image" Target="../media/image746.jpeg"/><Relationship Id="rId51" Type="http://schemas.openxmlformats.org/officeDocument/2006/relationships/image" Target="../media/image706.png"/><Relationship Id="rId3" Type="http://schemas.openxmlformats.org/officeDocument/2006/relationships/image" Target="../media/image741.png"/><Relationship Id="rId12" Type="http://schemas.openxmlformats.org/officeDocument/2006/relationships/image" Target="../media/image750.png"/><Relationship Id="rId17" Type="http://schemas.openxmlformats.org/officeDocument/2006/relationships/image" Target="../media/image754.png"/><Relationship Id="rId25" Type="http://schemas.openxmlformats.org/officeDocument/2006/relationships/image" Target="../media/image761.png"/><Relationship Id="rId33" Type="http://schemas.openxmlformats.org/officeDocument/2006/relationships/image" Target="../media/image769.png"/><Relationship Id="rId38" Type="http://schemas.openxmlformats.org/officeDocument/2006/relationships/image" Target="../media/image772.png"/><Relationship Id="rId46" Type="http://schemas.openxmlformats.org/officeDocument/2006/relationships/image" Target="../media/image529.png"/><Relationship Id="rId20" Type="http://schemas.openxmlformats.org/officeDocument/2006/relationships/image" Target="../media/image757.tiff"/><Relationship Id="rId41" Type="http://schemas.openxmlformats.org/officeDocument/2006/relationships/image" Target="../media/image773.png"/><Relationship Id="rId54" Type="http://schemas.openxmlformats.org/officeDocument/2006/relationships/image" Target="../media/image363.png"/><Relationship Id="rId1" Type="http://schemas.openxmlformats.org/officeDocument/2006/relationships/slideLayout" Target="../slideLayouts/slideLayout50.xml"/><Relationship Id="rId6" Type="http://schemas.openxmlformats.org/officeDocument/2006/relationships/image" Target="../media/image744.png"/><Relationship Id="rId15" Type="http://schemas.openxmlformats.org/officeDocument/2006/relationships/image" Target="../media/image270.png"/><Relationship Id="rId23" Type="http://schemas.openxmlformats.org/officeDocument/2006/relationships/image" Target="../media/image262.png"/><Relationship Id="rId28" Type="http://schemas.openxmlformats.org/officeDocument/2006/relationships/image" Target="../media/image764.png"/><Relationship Id="rId36" Type="http://schemas.openxmlformats.org/officeDocument/2006/relationships/image" Target="../media/image771.png"/><Relationship Id="rId49" Type="http://schemas.openxmlformats.org/officeDocument/2006/relationships/image" Target="../media/image725.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775.png"/></Relationships>
</file>

<file path=ppt/slides/_rels/slide24.xml.rels><?xml version="1.0" encoding="UTF-8" standalone="yes"?>
<Relationships xmlns="http://schemas.openxmlformats.org/package/2006/relationships"><Relationship Id="rId26" Type="http://schemas.openxmlformats.org/officeDocument/2006/relationships/image" Target="../media/image798.png"/><Relationship Id="rId21" Type="http://schemas.openxmlformats.org/officeDocument/2006/relationships/image" Target="../media/image793.png"/><Relationship Id="rId42" Type="http://schemas.openxmlformats.org/officeDocument/2006/relationships/image" Target="../media/image814.png"/><Relationship Id="rId47" Type="http://schemas.openxmlformats.org/officeDocument/2006/relationships/image" Target="../media/image819.png"/><Relationship Id="rId63" Type="http://schemas.openxmlformats.org/officeDocument/2006/relationships/image" Target="../media/image835.png"/><Relationship Id="rId68" Type="http://schemas.openxmlformats.org/officeDocument/2006/relationships/image" Target="../media/image839.png"/><Relationship Id="rId84" Type="http://schemas.openxmlformats.org/officeDocument/2006/relationships/image" Target="../media/image702.png"/><Relationship Id="rId89" Type="http://schemas.openxmlformats.org/officeDocument/2006/relationships/image" Target="../media/image857.png"/><Relationship Id="rId16" Type="http://schemas.openxmlformats.org/officeDocument/2006/relationships/image" Target="../media/image788.png"/><Relationship Id="rId107" Type="http://schemas.openxmlformats.org/officeDocument/2006/relationships/image" Target="../media/image873.png"/><Relationship Id="rId11" Type="http://schemas.openxmlformats.org/officeDocument/2006/relationships/image" Target="../media/image783.png"/><Relationship Id="rId32" Type="http://schemas.openxmlformats.org/officeDocument/2006/relationships/image" Target="../media/image804.png"/><Relationship Id="rId37" Type="http://schemas.openxmlformats.org/officeDocument/2006/relationships/image" Target="../media/image809.png"/><Relationship Id="rId53" Type="http://schemas.openxmlformats.org/officeDocument/2006/relationships/image" Target="../media/image825.png"/><Relationship Id="rId58" Type="http://schemas.openxmlformats.org/officeDocument/2006/relationships/image" Target="../media/image830.png"/><Relationship Id="rId74" Type="http://schemas.openxmlformats.org/officeDocument/2006/relationships/image" Target="../media/image845.png"/><Relationship Id="rId79" Type="http://schemas.openxmlformats.org/officeDocument/2006/relationships/image" Target="../media/image412.png"/><Relationship Id="rId102" Type="http://schemas.openxmlformats.org/officeDocument/2006/relationships/image" Target="../media/image868.png"/><Relationship Id="rId5" Type="http://schemas.openxmlformats.org/officeDocument/2006/relationships/image" Target="../media/image778.png"/><Relationship Id="rId90" Type="http://schemas.openxmlformats.org/officeDocument/2006/relationships/image" Target="../media/image858.png"/><Relationship Id="rId95" Type="http://schemas.openxmlformats.org/officeDocument/2006/relationships/image" Target="../media/image535.png"/><Relationship Id="rId22" Type="http://schemas.openxmlformats.org/officeDocument/2006/relationships/image" Target="../media/image794.png"/><Relationship Id="rId27" Type="http://schemas.openxmlformats.org/officeDocument/2006/relationships/image" Target="../media/image799.png"/><Relationship Id="rId43" Type="http://schemas.openxmlformats.org/officeDocument/2006/relationships/image" Target="../media/image815.png"/><Relationship Id="rId48" Type="http://schemas.openxmlformats.org/officeDocument/2006/relationships/image" Target="../media/image820.png"/><Relationship Id="rId64" Type="http://schemas.openxmlformats.org/officeDocument/2006/relationships/image" Target="../media/image836.png"/><Relationship Id="rId69" Type="http://schemas.openxmlformats.org/officeDocument/2006/relationships/image" Target="../media/image840.png"/><Relationship Id="rId80" Type="http://schemas.openxmlformats.org/officeDocument/2006/relationships/image" Target="../media/image850.png"/><Relationship Id="rId85" Type="http://schemas.openxmlformats.org/officeDocument/2006/relationships/image" Target="../media/image854.png"/><Relationship Id="rId12" Type="http://schemas.openxmlformats.org/officeDocument/2006/relationships/image" Target="../media/image784.png"/><Relationship Id="rId17" Type="http://schemas.openxmlformats.org/officeDocument/2006/relationships/image" Target="../media/image789.png"/><Relationship Id="rId33" Type="http://schemas.openxmlformats.org/officeDocument/2006/relationships/image" Target="../media/image805.png"/><Relationship Id="rId38" Type="http://schemas.openxmlformats.org/officeDocument/2006/relationships/image" Target="../media/image810.png"/><Relationship Id="rId59" Type="http://schemas.openxmlformats.org/officeDocument/2006/relationships/image" Target="../media/image831.png"/><Relationship Id="rId103" Type="http://schemas.openxmlformats.org/officeDocument/2006/relationships/image" Target="../media/image869.png"/><Relationship Id="rId108" Type="http://schemas.openxmlformats.org/officeDocument/2006/relationships/image" Target="../media/image874.png"/><Relationship Id="rId20" Type="http://schemas.openxmlformats.org/officeDocument/2006/relationships/image" Target="../media/image792.png"/><Relationship Id="rId41" Type="http://schemas.openxmlformats.org/officeDocument/2006/relationships/image" Target="../media/image813.png"/><Relationship Id="rId54" Type="http://schemas.openxmlformats.org/officeDocument/2006/relationships/image" Target="../media/image826.png"/><Relationship Id="rId62" Type="http://schemas.openxmlformats.org/officeDocument/2006/relationships/image" Target="../media/image834.png"/><Relationship Id="rId70" Type="http://schemas.openxmlformats.org/officeDocument/2006/relationships/image" Target="../media/image841.png"/><Relationship Id="rId75" Type="http://schemas.openxmlformats.org/officeDocument/2006/relationships/image" Target="../media/image846.png"/><Relationship Id="rId83" Type="http://schemas.openxmlformats.org/officeDocument/2006/relationships/image" Target="../media/image853.png"/><Relationship Id="rId88" Type="http://schemas.openxmlformats.org/officeDocument/2006/relationships/image" Target="../media/image856.png"/><Relationship Id="rId91" Type="http://schemas.openxmlformats.org/officeDocument/2006/relationships/image" Target="../media/image859.png"/><Relationship Id="rId96" Type="http://schemas.openxmlformats.org/officeDocument/2006/relationships/image" Target="../media/image863.png"/><Relationship Id="rId1" Type="http://schemas.openxmlformats.org/officeDocument/2006/relationships/slideLayout" Target="../slideLayouts/slideLayout26.xml"/><Relationship Id="rId6" Type="http://schemas.openxmlformats.org/officeDocument/2006/relationships/image" Target="../media/image779.png"/><Relationship Id="rId15" Type="http://schemas.openxmlformats.org/officeDocument/2006/relationships/image" Target="../media/image787.png"/><Relationship Id="rId23" Type="http://schemas.openxmlformats.org/officeDocument/2006/relationships/image" Target="../media/image795.png"/><Relationship Id="rId28" Type="http://schemas.openxmlformats.org/officeDocument/2006/relationships/image" Target="../media/image800.png"/><Relationship Id="rId36" Type="http://schemas.openxmlformats.org/officeDocument/2006/relationships/image" Target="../media/image808.png"/><Relationship Id="rId49" Type="http://schemas.openxmlformats.org/officeDocument/2006/relationships/image" Target="../media/image821.png"/><Relationship Id="rId57" Type="http://schemas.openxmlformats.org/officeDocument/2006/relationships/image" Target="../media/image829.png"/><Relationship Id="rId106" Type="http://schemas.openxmlformats.org/officeDocument/2006/relationships/image" Target="../media/image872.png"/><Relationship Id="rId10" Type="http://schemas.openxmlformats.org/officeDocument/2006/relationships/image" Target="../media/image270.png"/><Relationship Id="rId31" Type="http://schemas.openxmlformats.org/officeDocument/2006/relationships/image" Target="../media/image803.png"/><Relationship Id="rId44" Type="http://schemas.openxmlformats.org/officeDocument/2006/relationships/image" Target="../media/image816.png"/><Relationship Id="rId52" Type="http://schemas.openxmlformats.org/officeDocument/2006/relationships/image" Target="../media/image824.png"/><Relationship Id="rId60" Type="http://schemas.openxmlformats.org/officeDocument/2006/relationships/image" Target="../media/image832.png"/><Relationship Id="rId65" Type="http://schemas.openxmlformats.org/officeDocument/2006/relationships/image" Target="../media/image837.png"/><Relationship Id="rId73" Type="http://schemas.openxmlformats.org/officeDocument/2006/relationships/image" Target="../media/image844.png"/><Relationship Id="rId78" Type="http://schemas.openxmlformats.org/officeDocument/2006/relationships/image" Target="../media/image849.png"/><Relationship Id="rId81" Type="http://schemas.openxmlformats.org/officeDocument/2006/relationships/image" Target="../media/image851.png"/><Relationship Id="rId86" Type="http://schemas.openxmlformats.org/officeDocument/2006/relationships/image" Target="../media/image855.png"/><Relationship Id="rId94" Type="http://schemas.openxmlformats.org/officeDocument/2006/relationships/image" Target="../media/image862.png"/><Relationship Id="rId99" Type="http://schemas.openxmlformats.org/officeDocument/2006/relationships/image" Target="../media/image866.png"/><Relationship Id="rId101" Type="http://schemas.openxmlformats.org/officeDocument/2006/relationships/image" Target="../media/image867.png"/><Relationship Id="rId4" Type="http://schemas.openxmlformats.org/officeDocument/2006/relationships/image" Target="../media/image777.png"/><Relationship Id="rId9" Type="http://schemas.openxmlformats.org/officeDocument/2006/relationships/image" Target="../media/image782.png"/><Relationship Id="rId13" Type="http://schemas.openxmlformats.org/officeDocument/2006/relationships/image" Target="../media/image785.png"/><Relationship Id="rId18" Type="http://schemas.openxmlformats.org/officeDocument/2006/relationships/image" Target="../media/image790.png"/><Relationship Id="rId39" Type="http://schemas.openxmlformats.org/officeDocument/2006/relationships/image" Target="../media/image811.png"/><Relationship Id="rId34" Type="http://schemas.openxmlformats.org/officeDocument/2006/relationships/image" Target="../media/image806.png"/><Relationship Id="rId50" Type="http://schemas.openxmlformats.org/officeDocument/2006/relationships/image" Target="../media/image822.png"/><Relationship Id="rId55" Type="http://schemas.openxmlformats.org/officeDocument/2006/relationships/image" Target="../media/image827.png"/><Relationship Id="rId76" Type="http://schemas.openxmlformats.org/officeDocument/2006/relationships/image" Target="../media/image847.png"/><Relationship Id="rId97" Type="http://schemas.openxmlformats.org/officeDocument/2006/relationships/image" Target="../media/image864.png"/><Relationship Id="rId104" Type="http://schemas.openxmlformats.org/officeDocument/2006/relationships/image" Target="../media/image870.png"/><Relationship Id="rId7" Type="http://schemas.openxmlformats.org/officeDocument/2006/relationships/image" Target="../media/image780.png"/><Relationship Id="rId71" Type="http://schemas.openxmlformats.org/officeDocument/2006/relationships/image" Target="../media/image842.png"/><Relationship Id="rId92" Type="http://schemas.openxmlformats.org/officeDocument/2006/relationships/image" Target="../media/image860.png"/><Relationship Id="rId2" Type="http://schemas.openxmlformats.org/officeDocument/2006/relationships/notesSlide" Target="../notesSlides/notesSlide24.xml"/><Relationship Id="rId29" Type="http://schemas.openxmlformats.org/officeDocument/2006/relationships/image" Target="../media/image801.png"/><Relationship Id="rId24" Type="http://schemas.openxmlformats.org/officeDocument/2006/relationships/image" Target="../media/image796.png"/><Relationship Id="rId40" Type="http://schemas.openxmlformats.org/officeDocument/2006/relationships/image" Target="../media/image812.png"/><Relationship Id="rId45" Type="http://schemas.openxmlformats.org/officeDocument/2006/relationships/image" Target="../media/image817.png"/><Relationship Id="rId66" Type="http://schemas.openxmlformats.org/officeDocument/2006/relationships/image" Target="../media/image663.png"/><Relationship Id="rId87" Type="http://schemas.openxmlformats.org/officeDocument/2006/relationships/image" Target="../media/image693.png"/><Relationship Id="rId61" Type="http://schemas.openxmlformats.org/officeDocument/2006/relationships/image" Target="../media/image833.png"/><Relationship Id="rId82" Type="http://schemas.openxmlformats.org/officeDocument/2006/relationships/image" Target="../media/image852.png"/><Relationship Id="rId19" Type="http://schemas.openxmlformats.org/officeDocument/2006/relationships/image" Target="../media/image791.png"/><Relationship Id="rId14" Type="http://schemas.openxmlformats.org/officeDocument/2006/relationships/image" Target="../media/image786.png"/><Relationship Id="rId30" Type="http://schemas.openxmlformats.org/officeDocument/2006/relationships/image" Target="../media/image802.png"/><Relationship Id="rId35" Type="http://schemas.openxmlformats.org/officeDocument/2006/relationships/image" Target="../media/image807.png"/><Relationship Id="rId56" Type="http://schemas.openxmlformats.org/officeDocument/2006/relationships/image" Target="../media/image828.png"/><Relationship Id="rId77" Type="http://schemas.openxmlformats.org/officeDocument/2006/relationships/image" Target="../media/image848.png"/><Relationship Id="rId100" Type="http://schemas.openxmlformats.org/officeDocument/2006/relationships/image" Target="../media/image725.png"/><Relationship Id="rId105" Type="http://schemas.openxmlformats.org/officeDocument/2006/relationships/image" Target="../media/image871.png"/><Relationship Id="rId8" Type="http://schemas.openxmlformats.org/officeDocument/2006/relationships/image" Target="../media/image781.png"/><Relationship Id="rId51" Type="http://schemas.openxmlformats.org/officeDocument/2006/relationships/image" Target="../media/image823.png"/><Relationship Id="rId72" Type="http://schemas.openxmlformats.org/officeDocument/2006/relationships/image" Target="../media/image843.png"/><Relationship Id="rId93" Type="http://schemas.openxmlformats.org/officeDocument/2006/relationships/image" Target="../media/image861.png"/><Relationship Id="rId98" Type="http://schemas.openxmlformats.org/officeDocument/2006/relationships/image" Target="../media/image865.png"/><Relationship Id="rId3" Type="http://schemas.openxmlformats.org/officeDocument/2006/relationships/image" Target="../media/image776.png"/><Relationship Id="rId25" Type="http://schemas.openxmlformats.org/officeDocument/2006/relationships/image" Target="../media/image797.png"/><Relationship Id="rId46" Type="http://schemas.openxmlformats.org/officeDocument/2006/relationships/image" Target="../media/image818.png"/><Relationship Id="rId67" Type="http://schemas.openxmlformats.org/officeDocument/2006/relationships/image" Target="../media/image838.png"/></Relationships>
</file>

<file path=ppt/slides/_rels/slide25.xml.rels><?xml version="1.0" encoding="UTF-8" standalone="yes"?>
<Relationships xmlns="http://schemas.openxmlformats.org/package/2006/relationships"><Relationship Id="rId8" Type="http://schemas.openxmlformats.org/officeDocument/2006/relationships/image" Target="../media/image877.png"/><Relationship Id="rId3" Type="http://schemas.openxmlformats.org/officeDocument/2006/relationships/hyperlink" Target="https://www.cncf.io/certification/training/" TargetMode="External"/><Relationship Id="rId7" Type="http://schemas.openxmlformats.org/officeDocument/2006/relationships/image" Target="../media/image876.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75.png"/><Relationship Id="rId9" Type="http://schemas.openxmlformats.org/officeDocument/2006/relationships/image" Target="../media/image878.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879.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982.png"/><Relationship Id="rId21" Type="http://schemas.openxmlformats.org/officeDocument/2006/relationships/image" Target="../media/image895.png"/><Relationship Id="rId42" Type="http://schemas.openxmlformats.org/officeDocument/2006/relationships/image" Target="../media/image913.png"/><Relationship Id="rId63" Type="http://schemas.openxmlformats.org/officeDocument/2006/relationships/image" Target="../media/image933.png"/><Relationship Id="rId84" Type="http://schemas.openxmlformats.org/officeDocument/2006/relationships/image" Target="../media/image952.png"/><Relationship Id="rId138" Type="http://schemas.openxmlformats.org/officeDocument/2006/relationships/image" Target="../media/image1003.png"/><Relationship Id="rId159" Type="http://schemas.openxmlformats.org/officeDocument/2006/relationships/image" Target="../media/image389.png"/><Relationship Id="rId170" Type="http://schemas.openxmlformats.org/officeDocument/2006/relationships/image" Target="../media/image1026.png"/><Relationship Id="rId107" Type="http://schemas.openxmlformats.org/officeDocument/2006/relationships/image" Target="../media/image974.png"/><Relationship Id="rId11" Type="http://schemas.openxmlformats.org/officeDocument/2006/relationships/image" Target="../media/image887.png"/><Relationship Id="rId32" Type="http://schemas.openxmlformats.org/officeDocument/2006/relationships/image" Target="../media/image905.png"/><Relationship Id="rId53" Type="http://schemas.openxmlformats.org/officeDocument/2006/relationships/image" Target="../media/image924.png"/><Relationship Id="rId74" Type="http://schemas.openxmlformats.org/officeDocument/2006/relationships/image" Target="../media/image944.png"/><Relationship Id="rId128" Type="http://schemas.openxmlformats.org/officeDocument/2006/relationships/image" Target="../media/image993.png"/><Relationship Id="rId149" Type="http://schemas.openxmlformats.org/officeDocument/2006/relationships/image" Target="../media/image1011.png"/><Relationship Id="rId5" Type="http://schemas.openxmlformats.org/officeDocument/2006/relationships/image" Target="../media/image882.png"/><Relationship Id="rId95" Type="http://schemas.openxmlformats.org/officeDocument/2006/relationships/image" Target="../media/image524.png"/><Relationship Id="rId160" Type="http://schemas.openxmlformats.org/officeDocument/2006/relationships/image" Target="../media/image1020.png"/><Relationship Id="rId22" Type="http://schemas.openxmlformats.org/officeDocument/2006/relationships/image" Target="../media/image896.png"/><Relationship Id="rId43" Type="http://schemas.openxmlformats.org/officeDocument/2006/relationships/image" Target="../media/image914.png"/><Relationship Id="rId64" Type="http://schemas.openxmlformats.org/officeDocument/2006/relationships/image" Target="../media/image934.png"/><Relationship Id="rId118" Type="http://schemas.openxmlformats.org/officeDocument/2006/relationships/image" Target="../media/image983.png"/><Relationship Id="rId139" Type="http://schemas.openxmlformats.org/officeDocument/2006/relationships/image" Target="../media/image246.png"/><Relationship Id="rId85" Type="http://schemas.openxmlformats.org/officeDocument/2006/relationships/image" Target="../media/image953.png"/><Relationship Id="rId150" Type="http://schemas.openxmlformats.org/officeDocument/2006/relationships/image" Target="../media/image1012.png"/><Relationship Id="rId171" Type="http://schemas.openxmlformats.org/officeDocument/2006/relationships/image" Target="../media/image1027.png"/><Relationship Id="rId12" Type="http://schemas.openxmlformats.org/officeDocument/2006/relationships/image" Target="../media/image888.png"/><Relationship Id="rId33" Type="http://schemas.openxmlformats.org/officeDocument/2006/relationships/image" Target="../media/image713.png"/><Relationship Id="rId108" Type="http://schemas.openxmlformats.org/officeDocument/2006/relationships/image" Target="../media/image975.png"/><Relationship Id="rId129" Type="http://schemas.openxmlformats.org/officeDocument/2006/relationships/image" Target="../media/image994.png"/><Relationship Id="rId54" Type="http://schemas.openxmlformats.org/officeDocument/2006/relationships/image" Target="../media/image925.png"/><Relationship Id="rId75" Type="http://schemas.openxmlformats.org/officeDocument/2006/relationships/image" Target="../media/image945.png"/><Relationship Id="rId96" Type="http://schemas.openxmlformats.org/officeDocument/2006/relationships/image" Target="../media/image963.png"/><Relationship Id="rId140" Type="http://schemas.openxmlformats.org/officeDocument/2006/relationships/image" Target="../media/image1004.png"/><Relationship Id="rId161" Type="http://schemas.openxmlformats.org/officeDocument/2006/relationships/image" Target="../media/image1021.png"/><Relationship Id="rId1" Type="http://schemas.openxmlformats.org/officeDocument/2006/relationships/slideLayout" Target="../slideLayouts/slideLayout26.xml"/><Relationship Id="rId6" Type="http://schemas.openxmlformats.org/officeDocument/2006/relationships/image" Target="../media/image883.png"/><Relationship Id="rId23" Type="http://schemas.openxmlformats.org/officeDocument/2006/relationships/image" Target="../media/image897.png"/><Relationship Id="rId28" Type="http://schemas.openxmlformats.org/officeDocument/2006/relationships/image" Target="../media/image902.png"/><Relationship Id="rId49" Type="http://schemas.openxmlformats.org/officeDocument/2006/relationships/image" Target="../media/image920.png"/><Relationship Id="rId114" Type="http://schemas.openxmlformats.org/officeDocument/2006/relationships/image" Target="../media/image979.png"/><Relationship Id="rId119" Type="http://schemas.openxmlformats.org/officeDocument/2006/relationships/image" Target="../media/image984.png"/><Relationship Id="rId44" Type="http://schemas.openxmlformats.org/officeDocument/2006/relationships/image" Target="../media/image915.png"/><Relationship Id="rId60" Type="http://schemas.openxmlformats.org/officeDocument/2006/relationships/image" Target="../media/image931.png"/><Relationship Id="rId65" Type="http://schemas.openxmlformats.org/officeDocument/2006/relationships/image" Target="../media/image935.png"/><Relationship Id="rId81" Type="http://schemas.openxmlformats.org/officeDocument/2006/relationships/image" Target="../media/image949.png"/><Relationship Id="rId86" Type="http://schemas.openxmlformats.org/officeDocument/2006/relationships/image" Target="../media/image954.png"/><Relationship Id="rId130" Type="http://schemas.openxmlformats.org/officeDocument/2006/relationships/image" Target="../media/image995.png"/><Relationship Id="rId135" Type="http://schemas.openxmlformats.org/officeDocument/2006/relationships/image" Target="../media/image1000.png"/><Relationship Id="rId151" Type="http://schemas.openxmlformats.org/officeDocument/2006/relationships/image" Target="../media/image1013.png"/><Relationship Id="rId156" Type="http://schemas.openxmlformats.org/officeDocument/2006/relationships/image" Target="../media/image1018.png"/><Relationship Id="rId172" Type="http://schemas.openxmlformats.org/officeDocument/2006/relationships/image" Target="../media/image1028.png"/><Relationship Id="rId13" Type="http://schemas.openxmlformats.org/officeDocument/2006/relationships/image" Target="../media/image889.png"/><Relationship Id="rId18" Type="http://schemas.openxmlformats.org/officeDocument/2006/relationships/image" Target="../media/image893.png"/><Relationship Id="rId39" Type="http://schemas.openxmlformats.org/officeDocument/2006/relationships/image" Target="../media/image910.png"/><Relationship Id="rId109" Type="http://schemas.openxmlformats.org/officeDocument/2006/relationships/image" Target="../media/image976.png"/><Relationship Id="rId34" Type="http://schemas.openxmlformats.org/officeDocument/2006/relationships/image" Target="../media/image709.png"/><Relationship Id="rId50" Type="http://schemas.openxmlformats.org/officeDocument/2006/relationships/image" Target="../media/image921.png"/><Relationship Id="rId55" Type="http://schemas.openxmlformats.org/officeDocument/2006/relationships/image" Target="../media/image926.png"/><Relationship Id="rId76" Type="http://schemas.openxmlformats.org/officeDocument/2006/relationships/image" Target="../media/image854.png"/><Relationship Id="rId97" Type="http://schemas.openxmlformats.org/officeDocument/2006/relationships/image" Target="../media/image964.png"/><Relationship Id="rId104" Type="http://schemas.openxmlformats.org/officeDocument/2006/relationships/image" Target="../media/image971.png"/><Relationship Id="rId120" Type="http://schemas.openxmlformats.org/officeDocument/2006/relationships/image" Target="../media/image985.png"/><Relationship Id="rId125" Type="http://schemas.openxmlformats.org/officeDocument/2006/relationships/image" Target="../media/image990.png"/><Relationship Id="rId141" Type="http://schemas.openxmlformats.org/officeDocument/2006/relationships/image" Target="../media/image1005.png"/><Relationship Id="rId146" Type="http://schemas.openxmlformats.org/officeDocument/2006/relationships/image" Target="../media/image1010.png"/><Relationship Id="rId167" Type="http://schemas.openxmlformats.org/officeDocument/2006/relationships/image" Target="../media/image1024.png"/><Relationship Id="rId7" Type="http://schemas.openxmlformats.org/officeDocument/2006/relationships/image" Target="../media/image614.png"/><Relationship Id="rId71" Type="http://schemas.openxmlformats.org/officeDocument/2006/relationships/image" Target="../media/image941.png"/><Relationship Id="rId92" Type="http://schemas.openxmlformats.org/officeDocument/2006/relationships/image" Target="../media/image960.png"/><Relationship Id="rId162" Type="http://schemas.openxmlformats.org/officeDocument/2006/relationships/image" Target="../media/image1022.png"/><Relationship Id="rId2" Type="http://schemas.openxmlformats.org/officeDocument/2006/relationships/notesSlide" Target="../notesSlides/notesSlide27.xml"/><Relationship Id="rId29" Type="http://schemas.openxmlformats.org/officeDocument/2006/relationships/image" Target="../media/image903.png"/><Relationship Id="rId24" Type="http://schemas.openxmlformats.org/officeDocument/2006/relationships/image" Target="../media/image898.png"/><Relationship Id="rId40" Type="http://schemas.openxmlformats.org/officeDocument/2006/relationships/image" Target="../media/image911.png"/><Relationship Id="rId45" Type="http://schemas.openxmlformats.org/officeDocument/2006/relationships/image" Target="../media/image916.png"/><Relationship Id="rId66" Type="http://schemas.openxmlformats.org/officeDocument/2006/relationships/image" Target="../media/image936.png"/><Relationship Id="rId87" Type="http://schemas.openxmlformats.org/officeDocument/2006/relationships/image" Target="../media/image955.png"/><Relationship Id="rId110" Type="http://schemas.openxmlformats.org/officeDocument/2006/relationships/image" Target="../media/image977.png"/><Relationship Id="rId115" Type="http://schemas.openxmlformats.org/officeDocument/2006/relationships/image" Target="../media/image980.png"/><Relationship Id="rId131" Type="http://schemas.openxmlformats.org/officeDocument/2006/relationships/image" Target="../media/image996.png"/><Relationship Id="rId136" Type="http://schemas.openxmlformats.org/officeDocument/2006/relationships/image" Target="../media/image1001.png"/><Relationship Id="rId157" Type="http://schemas.openxmlformats.org/officeDocument/2006/relationships/image" Target="../media/image366.png"/><Relationship Id="rId61" Type="http://schemas.openxmlformats.org/officeDocument/2006/relationships/image" Target="../media/image932.png"/><Relationship Id="rId82" Type="http://schemas.openxmlformats.org/officeDocument/2006/relationships/image" Target="../media/image950.png"/><Relationship Id="rId152" Type="http://schemas.openxmlformats.org/officeDocument/2006/relationships/image" Target="../media/image1014.png"/><Relationship Id="rId173" Type="http://schemas.openxmlformats.org/officeDocument/2006/relationships/image" Target="../media/image1029.png"/><Relationship Id="rId19" Type="http://schemas.openxmlformats.org/officeDocument/2006/relationships/image" Target="../media/image706.png"/><Relationship Id="rId14" Type="http://schemas.openxmlformats.org/officeDocument/2006/relationships/image" Target="../media/image890.png"/><Relationship Id="rId30" Type="http://schemas.openxmlformats.org/officeDocument/2006/relationships/image" Target="../media/image904.png"/><Relationship Id="rId35" Type="http://schemas.openxmlformats.org/officeDocument/2006/relationships/image" Target="../media/image906.png"/><Relationship Id="rId56" Type="http://schemas.openxmlformats.org/officeDocument/2006/relationships/image" Target="../media/image927.png"/><Relationship Id="rId77" Type="http://schemas.openxmlformats.org/officeDocument/2006/relationships/image" Target="../media/image535.png"/><Relationship Id="rId100" Type="http://schemas.openxmlformats.org/officeDocument/2006/relationships/image" Target="../media/image967.png"/><Relationship Id="rId105" Type="http://schemas.openxmlformats.org/officeDocument/2006/relationships/image" Target="../media/image972.png"/><Relationship Id="rId126" Type="http://schemas.openxmlformats.org/officeDocument/2006/relationships/image" Target="../media/image991.png"/><Relationship Id="rId147" Type="http://schemas.openxmlformats.org/officeDocument/2006/relationships/image" Target="../media/image386.png"/><Relationship Id="rId168" Type="http://schemas.openxmlformats.org/officeDocument/2006/relationships/image" Target="../media/image1025.png"/><Relationship Id="rId8" Type="http://schemas.openxmlformats.org/officeDocument/2006/relationships/image" Target="../media/image884.png"/><Relationship Id="rId51" Type="http://schemas.openxmlformats.org/officeDocument/2006/relationships/image" Target="../media/image922.png"/><Relationship Id="rId72" Type="http://schemas.openxmlformats.org/officeDocument/2006/relationships/image" Target="../media/image942.png"/><Relationship Id="rId93" Type="http://schemas.openxmlformats.org/officeDocument/2006/relationships/image" Target="../media/image961.png"/><Relationship Id="rId98" Type="http://schemas.openxmlformats.org/officeDocument/2006/relationships/image" Target="../media/image965.jpeg"/><Relationship Id="rId121" Type="http://schemas.openxmlformats.org/officeDocument/2006/relationships/image" Target="../media/image986.png"/><Relationship Id="rId142" Type="http://schemas.openxmlformats.org/officeDocument/2006/relationships/image" Target="../media/image1006.png"/><Relationship Id="rId163" Type="http://schemas.openxmlformats.org/officeDocument/2006/relationships/image" Target="../media/image726.png"/><Relationship Id="rId3" Type="http://schemas.openxmlformats.org/officeDocument/2006/relationships/image" Target="../media/image880.png"/><Relationship Id="rId25" Type="http://schemas.openxmlformats.org/officeDocument/2006/relationships/image" Target="../media/image899.png"/><Relationship Id="rId46" Type="http://schemas.openxmlformats.org/officeDocument/2006/relationships/image" Target="../media/image917.png"/><Relationship Id="rId67" Type="http://schemas.openxmlformats.org/officeDocument/2006/relationships/image" Target="../media/image937.png"/><Relationship Id="rId116" Type="http://schemas.openxmlformats.org/officeDocument/2006/relationships/image" Target="../media/image981.png"/><Relationship Id="rId137" Type="http://schemas.openxmlformats.org/officeDocument/2006/relationships/image" Target="../media/image1002.png"/><Relationship Id="rId158" Type="http://schemas.openxmlformats.org/officeDocument/2006/relationships/image" Target="../media/image1019.png"/><Relationship Id="rId20" Type="http://schemas.openxmlformats.org/officeDocument/2006/relationships/image" Target="../media/image894.png"/><Relationship Id="rId41" Type="http://schemas.openxmlformats.org/officeDocument/2006/relationships/image" Target="../media/image912.png"/><Relationship Id="rId62" Type="http://schemas.openxmlformats.org/officeDocument/2006/relationships/image" Target="../media/image695.png"/><Relationship Id="rId83" Type="http://schemas.openxmlformats.org/officeDocument/2006/relationships/image" Target="../media/image951.png"/><Relationship Id="rId88" Type="http://schemas.openxmlformats.org/officeDocument/2006/relationships/image" Target="../media/image956.png"/><Relationship Id="rId111" Type="http://schemas.openxmlformats.org/officeDocument/2006/relationships/image" Target="../media/image410.png"/><Relationship Id="rId132" Type="http://schemas.openxmlformats.org/officeDocument/2006/relationships/image" Target="../media/image997.png"/><Relationship Id="rId153" Type="http://schemas.openxmlformats.org/officeDocument/2006/relationships/image" Target="../media/image1015.png"/><Relationship Id="rId174" Type="http://schemas.openxmlformats.org/officeDocument/2006/relationships/image" Target="../media/image437.png"/><Relationship Id="rId15" Type="http://schemas.openxmlformats.org/officeDocument/2006/relationships/image" Target="../media/image891.png"/><Relationship Id="rId36" Type="http://schemas.openxmlformats.org/officeDocument/2006/relationships/image" Target="../media/image907.png"/><Relationship Id="rId57" Type="http://schemas.openxmlformats.org/officeDocument/2006/relationships/image" Target="../media/image928.png"/><Relationship Id="rId106" Type="http://schemas.openxmlformats.org/officeDocument/2006/relationships/image" Target="../media/image973.png"/><Relationship Id="rId127" Type="http://schemas.openxmlformats.org/officeDocument/2006/relationships/image" Target="../media/image992.png"/><Relationship Id="rId10" Type="http://schemas.openxmlformats.org/officeDocument/2006/relationships/image" Target="../media/image886.png"/><Relationship Id="rId31" Type="http://schemas.openxmlformats.org/officeDocument/2006/relationships/image" Target="../media/image664.png"/><Relationship Id="rId52" Type="http://schemas.openxmlformats.org/officeDocument/2006/relationships/image" Target="../media/image923.png"/><Relationship Id="rId73" Type="http://schemas.openxmlformats.org/officeDocument/2006/relationships/image" Target="../media/image943.png"/><Relationship Id="rId78" Type="http://schemas.openxmlformats.org/officeDocument/2006/relationships/image" Target="../media/image946.png"/><Relationship Id="rId94" Type="http://schemas.openxmlformats.org/officeDocument/2006/relationships/image" Target="../media/image962.png"/><Relationship Id="rId99" Type="http://schemas.openxmlformats.org/officeDocument/2006/relationships/image" Target="../media/image966.png"/><Relationship Id="rId101" Type="http://schemas.openxmlformats.org/officeDocument/2006/relationships/image" Target="../media/image968.png"/><Relationship Id="rId122" Type="http://schemas.openxmlformats.org/officeDocument/2006/relationships/image" Target="../media/image987.png"/><Relationship Id="rId143" Type="http://schemas.openxmlformats.org/officeDocument/2006/relationships/image" Target="../media/image1007.png"/><Relationship Id="rId148" Type="http://schemas.openxmlformats.org/officeDocument/2006/relationships/image" Target="../media/image391.png"/><Relationship Id="rId164" Type="http://schemas.openxmlformats.org/officeDocument/2006/relationships/image" Target="../media/image1023.png"/><Relationship Id="rId169" Type="http://schemas.openxmlformats.org/officeDocument/2006/relationships/image" Target="../media/image539.png"/><Relationship Id="rId4" Type="http://schemas.openxmlformats.org/officeDocument/2006/relationships/image" Target="../media/image881.png"/><Relationship Id="rId9" Type="http://schemas.openxmlformats.org/officeDocument/2006/relationships/image" Target="../media/image885.png"/><Relationship Id="rId26" Type="http://schemas.openxmlformats.org/officeDocument/2006/relationships/image" Target="../media/image900.png"/><Relationship Id="rId47" Type="http://schemas.openxmlformats.org/officeDocument/2006/relationships/image" Target="../media/image918.png"/><Relationship Id="rId68" Type="http://schemas.openxmlformats.org/officeDocument/2006/relationships/image" Target="../media/image938.png"/><Relationship Id="rId89" Type="http://schemas.openxmlformats.org/officeDocument/2006/relationships/image" Target="../media/image957.png"/><Relationship Id="rId112" Type="http://schemas.openxmlformats.org/officeDocument/2006/relationships/image" Target="../media/image394.png"/><Relationship Id="rId133" Type="http://schemas.openxmlformats.org/officeDocument/2006/relationships/image" Target="../media/image998.png"/><Relationship Id="rId154" Type="http://schemas.openxmlformats.org/officeDocument/2006/relationships/image" Target="../media/image1016.png"/><Relationship Id="rId175" Type="http://schemas.openxmlformats.org/officeDocument/2006/relationships/image" Target="../media/image575.png"/><Relationship Id="rId16" Type="http://schemas.openxmlformats.org/officeDocument/2006/relationships/image" Target="../media/image892.png"/><Relationship Id="rId37" Type="http://schemas.openxmlformats.org/officeDocument/2006/relationships/image" Target="../media/image908.png"/><Relationship Id="rId58" Type="http://schemas.openxmlformats.org/officeDocument/2006/relationships/image" Target="../media/image929.png"/><Relationship Id="rId79" Type="http://schemas.openxmlformats.org/officeDocument/2006/relationships/image" Target="../media/image947.png"/><Relationship Id="rId102" Type="http://schemas.openxmlformats.org/officeDocument/2006/relationships/image" Target="../media/image969.png"/><Relationship Id="rId123" Type="http://schemas.openxmlformats.org/officeDocument/2006/relationships/image" Target="../media/image988.png"/><Relationship Id="rId144" Type="http://schemas.openxmlformats.org/officeDocument/2006/relationships/image" Target="../media/image1008.png"/><Relationship Id="rId90" Type="http://schemas.openxmlformats.org/officeDocument/2006/relationships/image" Target="../media/image958.png"/><Relationship Id="rId165" Type="http://schemas.openxmlformats.org/officeDocument/2006/relationships/image" Target="../media/image729.png"/><Relationship Id="rId27" Type="http://schemas.openxmlformats.org/officeDocument/2006/relationships/image" Target="../media/image901.png"/><Relationship Id="rId48" Type="http://schemas.openxmlformats.org/officeDocument/2006/relationships/image" Target="../media/image919.png"/><Relationship Id="rId69" Type="http://schemas.openxmlformats.org/officeDocument/2006/relationships/image" Target="../media/image939.png"/><Relationship Id="rId113" Type="http://schemas.openxmlformats.org/officeDocument/2006/relationships/image" Target="../media/image978.png"/><Relationship Id="rId134" Type="http://schemas.openxmlformats.org/officeDocument/2006/relationships/image" Target="../media/image999.png"/><Relationship Id="rId80" Type="http://schemas.openxmlformats.org/officeDocument/2006/relationships/image" Target="../media/image948.png"/><Relationship Id="rId155" Type="http://schemas.openxmlformats.org/officeDocument/2006/relationships/image" Target="../media/image1017.png"/><Relationship Id="rId176" Type="http://schemas.openxmlformats.org/officeDocument/2006/relationships/image" Target="../media/image292.png"/><Relationship Id="rId17" Type="http://schemas.openxmlformats.org/officeDocument/2006/relationships/image" Target="../media/image702.png"/><Relationship Id="rId38" Type="http://schemas.openxmlformats.org/officeDocument/2006/relationships/image" Target="../media/image909.png"/><Relationship Id="rId59" Type="http://schemas.openxmlformats.org/officeDocument/2006/relationships/image" Target="../media/image930.png"/><Relationship Id="rId103" Type="http://schemas.openxmlformats.org/officeDocument/2006/relationships/image" Target="../media/image970.png"/><Relationship Id="rId124" Type="http://schemas.openxmlformats.org/officeDocument/2006/relationships/image" Target="../media/image989.png"/><Relationship Id="rId70" Type="http://schemas.openxmlformats.org/officeDocument/2006/relationships/image" Target="../media/image940.png"/><Relationship Id="rId91" Type="http://schemas.openxmlformats.org/officeDocument/2006/relationships/image" Target="../media/image959.png"/><Relationship Id="rId145" Type="http://schemas.openxmlformats.org/officeDocument/2006/relationships/image" Target="../media/image1009.png"/><Relationship Id="rId166" Type="http://schemas.openxmlformats.org/officeDocument/2006/relationships/image" Target="../media/image439.png"/></Relationships>
</file>

<file path=ppt/slides/_rels/slide28.xml.rels><?xml version="1.0" encoding="UTF-8" standalone="yes"?>
<Relationships xmlns="http://schemas.openxmlformats.org/package/2006/relationships"><Relationship Id="rId8" Type="http://schemas.openxmlformats.org/officeDocument/2006/relationships/image" Target="../media/image1032.png"/><Relationship Id="rId3" Type="http://schemas.openxmlformats.org/officeDocument/2006/relationships/hyperlink" Target="https://github.com/cncf/cnf-testbed" TargetMode="External"/><Relationship Id="rId7" Type="http://schemas.openxmlformats.org/officeDocument/2006/relationships/image" Target="../media/image1031.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30.png"/><Relationship Id="rId11" Type="http://schemas.openxmlformats.org/officeDocument/2006/relationships/image" Target="../media/image1035.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1034.png"/><Relationship Id="rId4" Type="http://schemas.openxmlformats.org/officeDocument/2006/relationships/hyperlink" Target="https://www.packet.com/cnf" TargetMode="External"/><Relationship Id="rId9" Type="http://schemas.openxmlformats.org/officeDocument/2006/relationships/image" Target="../media/image1033.png"/></Relationships>
</file>

<file path=ppt/slides/_rels/slide29.xml.rels><?xml version="1.0" encoding="UTF-8" standalone="yes"?>
<Relationships xmlns="http://schemas.openxmlformats.org/package/2006/relationships"><Relationship Id="rId3" Type="http://schemas.openxmlformats.org/officeDocument/2006/relationships/hyperlink" Target="https://kubecon.io/" TargetMode="External"/><Relationship Id="rId7" Type="http://schemas.openxmlformats.org/officeDocument/2006/relationships/image" Target="../media/image1037.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events.linuxfoundation.org/kubecon-cloudnativecon-europe/" TargetMode="External"/><Relationship Id="rId5" Type="http://schemas.openxmlformats.org/officeDocument/2006/relationships/image" Target="../media/image1036.png"/><Relationship Id="rId4" Type="http://schemas.openxmlformats.org/officeDocument/2006/relationships/hyperlink" Target="https://events.linuxfoundation.org/kubecon-cloudnativecon-north-america/"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2" Type="http://schemas.openxmlformats.org/officeDocument/2006/relationships/notesSlide" Target="../notesSlides/notesSlide3.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0.png"/><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103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39.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1042.png"/><Relationship Id="rId4" Type="http://schemas.openxmlformats.org/officeDocument/2006/relationships/image" Target="../media/image1041.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104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1046.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1045.png"/><Relationship Id="rId5" Type="http://schemas.openxmlformats.org/officeDocument/2006/relationships/hyperlink" Target="https://www.cncf.io/blog/" TargetMode="External"/><Relationship Id="rId10" Type="http://schemas.openxmlformats.org/officeDocument/2006/relationships/image" Target="../media/image1044.png"/><Relationship Id="rId4" Type="http://schemas.openxmlformats.org/officeDocument/2006/relationships/hyperlink" Target="https://www.cncf.io/community/recorded-events/" TargetMode="External"/><Relationship Id="rId9" Type="http://schemas.openxmlformats.org/officeDocument/2006/relationships/image" Target="../media/image1043.png"/></Relationships>
</file>

<file path=ppt/slides/_rels/slide34.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hyperlink" Target="https://www.cncf.io/people/ambassadors/" TargetMode="External"/><Relationship Id="rId7" Type="http://schemas.openxmlformats.org/officeDocument/2006/relationships/image" Target="../media/image1049.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048.png"/><Relationship Id="rId5" Type="http://schemas.openxmlformats.org/officeDocument/2006/relationships/hyperlink" Target="https://www.linuxfoundation.org/membership/" TargetMode="External"/><Relationship Id="rId10" Type="http://schemas.openxmlformats.org/officeDocument/2006/relationships/image" Target="../media/image1043.png"/><Relationship Id="rId4" Type="http://schemas.openxmlformats.org/officeDocument/2006/relationships/hyperlink" Target="https://kubernetes.io/partners/" TargetMode="External"/><Relationship Id="rId9" Type="http://schemas.openxmlformats.org/officeDocument/2006/relationships/image" Target="../media/image1051.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1054.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1053.png"/><Relationship Id="rId17" Type="http://schemas.openxmlformats.org/officeDocument/2006/relationships/image" Target="../media/image1058.png"/><Relationship Id="rId2" Type="http://schemas.openxmlformats.org/officeDocument/2006/relationships/notesSlide" Target="../notesSlides/notesSlide35.xml"/><Relationship Id="rId16" Type="http://schemas.openxmlformats.org/officeDocument/2006/relationships/image" Target="../media/image1057.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1052.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1056.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10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1059.png"/><Relationship Id="rId4" Type="http://schemas.openxmlformats.org/officeDocument/2006/relationships/hyperlink" Target="https://github.com/cncf/foundation/blob/master/webinar-guidelines.m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060.png"/><Relationship Id="rId4" Type="http://schemas.openxmlformats.org/officeDocument/2006/relationships/hyperlink" Target="https://github.com/cncf/foundation/blob/master/webinar-guidelines.m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1061.png"/><Relationship Id="rId4" Type="http://schemas.openxmlformats.org/officeDocument/2006/relationships/hyperlink" Target="https://github.com/cncf/foundation/blob/master/webinar-guidelines.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2.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1063.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64.png"/><Relationship Id="rId7" Type="http://schemas.openxmlformats.org/officeDocument/2006/relationships/image" Target="../media/image1068.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067.png"/><Relationship Id="rId5" Type="http://schemas.openxmlformats.org/officeDocument/2006/relationships/image" Target="../media/image1066.png"/><Relationship Id="rId4" Type="http://schemas.openxmlformats.org/officeDocument/2006/relationships/image" Target="../media/image1065.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1069.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05.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12factor.net/" TargetMode="External"/><Relationship Id="rId7"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71.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1072.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73.png"/><Relationship Id="rId7"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8.jpg"/><Relationship Id="rId7"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74.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075.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076.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7.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0.xml.rels><?xml version="1.0" encoding="UTF-8" standalone="yes"?>
<Relationships xmlns="http://schemas.openxmlformats.org/package/2006/relationships"><Relationship Id="rId3" Type="http://schemas.openxmlformats.org/officeDocument/2006/relationships/image" Target="../media/image1078.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079.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425" name="Google Shape;425;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12 non-public members</a:t>
            </a:r>
            <a:endParaRPr sz="1100" i="1"/>
          </a:p>
        </p:txBody>
      </p:sp>
      <p:pic>
        <p:nvPicPr>
          <p:cNvPr id="426" name="Google Shape;426;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643584" y="1382566"/>
            <a:ext cx="398400" cy="236700"/>
          </a:xfrm>
          <a:prstGeom prst="rect">
            <a:avLst/>
          </a:prstGeom>
          <a:noFill/>
          <a:ln>
            <a:noFill/>
          </a:ln>
        </p:spPr>
      </p:pic>
      <p:pic>
        <p:nvPicPr>
          <p:cNvPr id="427" name="Google Shape;427;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738760" y="1697823"/>
            <a:ext cx="487500" cy="289800"/>
          </a:xfrm>
          <a:prstGeom prst="rect">
            <a:avLst/>
          </a:prstGeom>
          <a:noFill/>
          <a:ln>
            <a:noFill/>
          </a:ln>
        </p:spPr>
      </p:pic>
      <p:pic>
        <p:nvPicPr>
          <p:cNvPr id="428" name="Google Shape;428;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363" y="4295154"/>
            <a:ext cx="724200" cy="186190"/>
          </a:xfrm>
          <a:prstGeom prst="rect">
            <a:avLst/>
          </a:prstGeom>
          <a:noFill/>
          <a:ln>
            <a:noFill/>
          </a:ln>
        </p:spPr>
      </p:pic>
      <p:pic>
        <p:nvPicPr>
          <p:cNvPr id="429" name="Google Shape;429;p1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46647" y="2532769"/>
            <a:ext cx="438475" cy="260805"/>
          </a:xfrm>
          <a:prstGeom prst="rect">
            <a:avLst/>
          </a:prstGeom>
          <a:noFill/>
          <a:ln>
            <a:noFill/>
          </a:ln>
        </p:spPr>
      </p:pic>
      <p:pic>
        <p:nvPicPr>
          <p:cNvPr id="430" name="Google Shape;430;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082112" y="4151875"/>
            <a:ext cx="487465" cy="472750"/>
          </a:xfrm>
          <a:prstGeom prst="rect">
            <a:avLst/>
          </a:prstGeom>
          <a:noFill/>
          <a:ln>
            <a:noFill/>
          </a:ln>
        </p:spPr>
      </p:pic>
      <p:pic>
        <p:nvPicPr>
          <p:cNvPr id="431" name="Google Shape;431;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028950" y="4248268"/>
            <a:ext cx="363750" cy="279963"/>
          </a:xfrm>
          <a:prstGeom prst="rect">
            <a:avLst/>
          </a:prstGeom>
          <a:noFill/>
          <a:ln>
            <a:noFill/>
          </a:ln>
        </p:spPr>
      </p:pic>
      <p:pic>
        <p:nvPicPr>
          <p:cNvPr id="432" name="Google Shape;432;p19"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557801" y="4307465"/>
            <a:ext cx="724200" cy="161569"/>
          </a:xfrm>
          <a:prstGeom prst="rect">
            <a:avLst/>
          </a:prstGeom>
          <a:noFill/>
          <a:ln>
            <a:noFill/>
          </a:ln>
        </p:spPr>
      </p:pic>
      <p:pic>
        <p:nvPicPr>
          <p:cNvPr id="433" name="Google Shape;433;p19"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647766" y="3899319"/>
            <a:ext cx="724200" cy="186000"/>
          </a:xfrm>
          <a:prstGeom prst="rect">
            <a:avLst/>
          </a:prstGeom>
          <a:noFill/>
          <a:ln>
            <a:noFill/>
          </a:ln>
        </p:spPr>
      </p:pic>
      <p:pic>
        <p:nvPicPr>
          <p:cNvPr id="434" name="Google Shape;434;p1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0" y="3447948"/>
            <a:ext cx="621000" cy="111761"/>
          </a:xfrm>
          <a:prstGeom prst="rect">
            <a:avLst/>
          </a:prstGeom>
          <a:noFill/>
          <a:ln>
            <a:noFill/>
          </a:ln>
        </p:spPr>
      </p:pic>
      <p:pic>
        <p:nvPicPr>
          <p:cNvPr id="435" name="Google Shape;435;p1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9259" y="2989340"/>
            <a:ext cx="487451" cy="164372"/>
          </a:xfrm>
          <a:prstGeom prst="rect">
            <a:avLst/>
          </a:prstGeom>
          <a:noFill/>
          <a:ln>
            <a:noFill/>
          </a:ln>
        </p:spPr>
      </p:pic>
      <p:pic>
        <p:nvPicPr>
          <p:cNvPr id="436" name="Google Shape;436;p1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131143" y="2934662"/>
            <a:ext cx="403200" cy="273727"/>
          </a:xfrm>
          <a:prstGeom prst="rect">
            <a:avLst/>
          </a:prstGeom>
          <a:noFill/>
          <a:ln>
            <a:noFill/>
          </a:ln>
        </p:spPr>
      </p:pic>
      <p:pic>
        <p:nvPicPr>
          <p:cNvPr id="437" name="Google Shape;437;p1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943911" y="2184467"/>
            <a:ext cx="487500" cy="173961"/>
          </a:xfrm>
          <a:prstGeom prst="rect">
            <a:avLst/>
          </a:prstGeom>
          <a:noFill/>
          <a:ln>
            <a:noFill/>
          </a:ln>
        </p:spPr>
      </p:pic>
      <p:pic>
        <p:nvPicPr>
          <p:cNvPr id="438" name="Google Shape;438;p1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349721" y="2185819"/>
            <a:ext cx="487500" cy="171258"/>
          </a:xfrm>
          <a:prstGeom prst="rect">
            <a:avLst/>
          </a:prstGeom>
          <a:noFill/>
          <a:ln>
            <a:noFill/>
          </a:ln>
        </p:spPr>
      </p:pic>
      <p:pic>
        <p:nvPicPr>
          <p:cNvPr id="439" name="Google Shape;439;p1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308537" y="3414102"/>
            <a:ext cx="549900" cy="179452"/>
          </a:xfrm>
          <a:prstGeom prst="rect">
            <a:avLst/>
          </a:prstGeom>
          <a:noFill/>
          <a:ln>
            <a:noFill/>
          </a:ln>
        </p:spPr>
      </p:pic>
      <p:pic>
        <p:nvPicPr>
          <p:cNvPr id="440" name="Google Shape;440;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532388" y="4317254"/>
            <a:ext cx="549900" cy="141991"/>
          </a:xfrm>
          <a:prstGeom prst="rect">
            <a:avLst/>
          </a:prstGeom>
          <a:noFill/>
          <a:ln>
            <a:noFill/>
          </a:ln>
        </p:spPr>
      </p:pic>
      <p:pic>
        <p:nvPicPr>
          <p:cNvPr id="441" name="Google Shape;441;p19"/>
          <p:cNvPicPr preferRelativeResize="0"/>
          <p:nvPr/>
        </p:nvPicPr>
        <p:blipFill rotWithShape="1">
          <a:blip r:embed="rId18" cstate="print">
            <a:alphaModFix/>
            <a:extLst>
              <a:ext uri="{28A0092B-C50C-407E-A947-70E740481C1C}">
                <a14:useLocalDpi xmlns:a14="http://schemas.microsoft.com/office/drawing/2010/main"/>
              </a:ext>
            </a:extLst>
          </a:blip>
          <a:srcRect r="-725"/>
          <a:stretch/>
        </p:blipFill>
        <p:spPr>
          <a:xfrm>
            <a:off x="5324536" y="1432681"/>
            <a:ext cx="438475" cy="136471"/>
          </a:xfrm>
          <a:prstGeom prst="rect">
            <a:avLst/>
          </a:prstGeom>
          <a:noFill/>
          <a:ln>
            <a:noFill/>
          </a:ln>
        </p:spPr>
      </p:pic>
      <p:pic>
        <p:nvPicPr>
          <p:cNvPr id="442" name="Google Shape;442;p1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085350" y="2551847"/>
            <a:ext cx="487500" cy="222649"/>
          </a:xfrm>
          <a:prstGeom prst="rect">
            <a:avLst/>
          </a:prstGeom>
          <a:noFill/>
          <a:ln>
            <a:noFill/>
          </a:ln>
        </p:spPr>
      </p:pic>
      <p:pic>
        <p:nvPicPr>
          <p:cNvPr id="443" name="Google Shape;443;p1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61336" y="2995958"/>
            <a:ext cx="487500" cy="151136"/>
          </a:xfrm>
          <a:prstGeom prst="rect">
            <a:avLst/>
          </a:prstGeom>
          <a:noFill/>
          <a:ln>
            <a:noFill/>
          </a:ln>
        </p:spPr>
      </p:pic>
      <p:pic>
        <p:nvPicPr>
          <p:cNvPr id="444" name="Google Shape;444;p1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966555" y="3426224"/>
            <a:ext cx="578425" cy="155208"/>
          </a:xfrm>
          <a:prstGeom prst="rect">
            <a:avLst/>
          </a:prstGeom>
          <a:noFill/>
          <a:ln>
            <a:noFill/>
          </a:ln>
        </p:spPr>
      </p:pic>
      <p:pic>
        <p:nvPicPr>
          <p:cNvPr id="445" name="Google Shape;445;p1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23151" y="3012350"/>
            <a:ext cx="657300" cy="118352"/>
          </a:xfrm>
          <a:prstGeom prst="rect">
            <a:avLst/>
          </a:prstGeom>
          <a:noFill/>
          <a:ln>
            <a:noFill/>
          </a:ln>
        </p:spPr>
      </p:pic>
      <p:pic>
        <p:nvPicPr>
          <p:cNvPr id="446" name="Google Shape;446;p1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15900" y="3292185"/>
            <a:ext cx="487478" cy="423286"/>
          </a:xfrm>
          <a:prstGeom prst="rect">
            <a:avLst/>
          </a:prstGeom>
          <a:noFill/>
          <a:ln>
            <a:noFill/>
          </a:ln>
        </p:spPr>
      </p:pic>
      <p:pic>
        <p:nvPicPr>
          <p:cNvPr id="447" name="Google Shape;447;p1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538101" y="2116665"/>
            <a:ext cx="403200" cy="309565"/>
          </a:xfrm>
          <a:prstGeom prst="rect">
            <a:avLst/>
          </a:prstGeom>
          <a:noFill/>
          <a:ln>
            <a:noFill/>
          </a:ln>
        </p:spPr>
      </p:pic>
      <p:pic>
        <p:nvPicPr>
          <p:cNvPr id="448" name="Google Shape;448;p1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751841" y="3430391"/>
            <a:ext cx="487450" cy="146873"/>
          </a:xfrm>
          <a:prstGeom prst="rect">
            <a:avLst/>
          </a:prstGeom>
          <a:noFill/>
          <a:ln>
            <a:noFill/>
          </a:ln>
        </p:spPr>
      </p:pic>
      <p:pic>
        <p:nvPicPr>
          <p:cNvPr id="449" name="Google Shape;449;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7763" y="3923568"/>
            <a:ext cx="549900" cy="137503"/>
          </a:xfrm>
          <a:prstGeom prst="rect">
            <a:avLst/>
          </a:prstGeom>
          <a:noFill/>
          <a:ln>
            <a:noFill/>
          </a:ln>
        </p:spPr>
      </p:pic>
      <p:pic>
        <p:nvPicPr>
          <p:cNvPr id="450" name="Google Shape;450;p1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926810" y="1426078"/>
            <a:ext cx="487476" cy="149677"/>
          </a:xfrm>
          <a:prstGeom prst="rect">
            <a:avLst/>
          </a:prstGeom>
          <a:noFill/>
          <a:ln>
            <a:noFill/>
          </a:ln>
        </p:spPr>
      </p:pic>
      <p:pic>
        <p:nvPicPr>
          <p:cNvPr id="451" name="Google Shape;451;p1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338326" y="1752541"/>
            <a:ext cx="487500" cy="180363"/>
          </a:xfrm>
          <a:prstGeom prst="rect">
            <a:avLst/>
          </a:prstGeom>
          <a:noFill/>
          <a:ln>
            <a:noFill/>
          </a:ln>
        </p:spPr>
      </p:pic>
      <p:pic>
        <p:nvPicPr>
          <p:cNvPr id="452" name="Google Shape;452;p1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421931" y="3922598"/>
            <a:ext cx="778500" cy="139443"/>
          </a:xfrm>
          <a:prstGeom prst="rect">
            <a:avLst/>
          </a:prstGeom>
          <a:noFill/>
          <a:ln>
            <a:noFill/>
          </a:ln>
        </p:spPr>
      </p:pic>
      <p:pic>
        <p:nvPicPr>
          <p:cNvPr id="453" name="Google Shape;453;p1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19965" y="4291168"/>
            <a:ext cx="487449" cy="194162"/>
          </a:xfrm>
          <a:prstGeom prst="rect">
            <a:avLst/>
          </a:prstGeom>
          <a:noFill/>
          <a:ln>
            <a:noFill/>
          </a:ln>
        </p:spPr>
      </p:pic>
      <p:pic>
        <p:nvPicPr>
          <p:cNvPr id="454" name="Google Shape;454;p19"/>
          <p:cNvPicPr preferRelativeResize="0"/>
          <p:nvPr/>
        </p:nvPicPr>
        <p:blipFill rotWithShape="1">
          <a:blip r:embed="rId31" cstate="print">
            <a:alphaModFix/>
            <a:extLst>
              <a:ext uri="{28A0092B-C50C-407E-A947-70E740481C1C}">
                <a14:useLocalDpi xmlns:a14="http://schemas.microsoft.com/office/drawing/2010/main"/>
              </a:ext>
            </a:extLst>
          </a:blip>
          <a:srcRect l="16811" t="17367" r="15725" b="16847"/>
          <a:stretch/>
        </p:blipFill>
        <p:spPr>
          <a:xfrm>
            <a:off x="5137644" y="2879974"/>
            <a:ext cx="324750" cy="383103"/>
          </a:xfrm>
          <a:prstGeom prst="rect">
            <a:avLst/>
          </a:prstGeom>
          <a:noFill/>
          <a:ln>
            <a:noFill/>
          </a:ln>
        </p:spPr>
      </p:pic>
      <p:pic>
        <p:nvPicPr>
          <p:cNvPr id="455" name="Google Shape;455;p1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33925" y="4310299"/>
            <a:ext cx="697800" cy="155902"/>
          </a:xfrm>
          <a:prstGeom prst="rect">
            <a:avLst/>
          </a:prstGeom>
          <a:noFill/>
          <a:ln>
            <a:noFill/>
          </a:ln>
        </p:spPr>
      </p:pic>
      <p:pic>
        <p:nvPicPr>
          <p:cNvPr id="456" name="Google Shape;456;p1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651528" y="3008362"/>
            <a:ext cx="621000" cy="126327"/>
          </a:xfrm>
          <a:prstGeom prst="rect">
            <a:avLst/>
          </a:prstGeom>
          <a:noFill/>
          <a:ln>
            <a:noFill/>
          </a:ln>
        </p:spPr>
      </p:pic>
      <p:pic>
        <p:nvPicPr>
          <p:cNvPr id="457" name="Google Shape;457;p1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458" name="Google Shape;458;p1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812648" y="1410082"/>
            <a:ext cx="549900" cy="181669"/>
          </a:xfrm>
          <a:prstGeom prst="rect">
            <a:avLst/>
          </a:prstGeom>
          <a:noFill/>
          <a:ln>
            <a:noFill/>
          </a:ln>
        </p:spPr>
      </p:pic>
      <p:pic>
        <p:nvPicPr>
          <p:cNvPr id="459" name="Google Shape;459;p1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78012" y="3359134"/>
            <a:ext cx="403200" cy="289388"/>
          </a:xfrm>
          <a:prstGeom prst="rect">
            <a:avLst/>
          </a:prstGeom>
          <a:noFill/>
          <a:ln>
            <a:noFill/>
          </a:ln>
        </p:spPr>
      </p:pic>
      <p:pic>
        <p:nvPicPr>
          <p:cNvPr id="460" name="Google Shape;460;p19"/>
          <p:cNvPicPr preferRelativeResize="0"/>
          <p:nvPr/>
        </p:nvPicPr>
        <p:blipFill>
          <a:blip r:embed="rId37">
            <a:alphaModFix/>
          </a:blip>
          <a:stretch>
            <a:fillRect/>
          </a:stretch>
        </p:blipFill>
        <p:spPr>
          <a:xfrm>
            <a:off x="1126387" y="4315051"/>
            <a:ext cx="757150" cy="146397"/>
          </a:xfrm>
          <a:prstGeom prst="rect">
            <a:avLst/>
          </a:prstGeom>
          <a:noFill/>
          <a:ln>
            <a:noFill/>
          </a:ln>
        </p:spPr>
      </p:pic>
      <p:pic>
        <p:nvPicPr>
          <p:cNvPr id="461" name="Google Shape;461;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602632" y="1720720"/>
            <a:ext cx="398400" cy="244005"/>
          </a:xfrm>
          <a:prstGeom prst="rect">
            <a:avLst/>
          </a:prstGeom>
          <a:noFill/>
          <a:ln>
            <a:noFill/>
          </a:ln>
        </p:spPr>
      </p:pic>
      <p:pic>
        <p:nvPicPr>
          <p:cNvPr id="462" name="Google Shape;462;p1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076585" y="1399090"/>
            <a:ext cx="403200" cy="203653"/>
          </a:xfrm>
          <a:prstGeom prst="rect">
            <a:avLst/>
          </a:prstGeom>
          <a:noFill/>
          <a:ln>
            <a:noFill/>
          </a:ln>
        </p:spPr>
      </p:pic>
      <p:pic>
        <p:nvPicPr>
          <p:cNvPr id="463" name="Google Shape;463;p1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901588" y="1759921"/>
            <a:ext cx="621000" cy="165604"/>
          </a:xfrm>
          <a:prstGeom prst="rect">
            <a:avLst/>
          </a:prstGeom>
          <a:noFill/>
          <a:ln>
            <a:noFill/>
          </a:ln>
        </p:spPr>
      </p:pic>
      <p:pic>
        <p:nvPicPr>
          <p:cNvPr id="464" name="Google Shape;464;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 y="2191207"/>
            <a:ext cx="697800" cy="160483"/>
          </a:xfrm>
          <a:prstGeom prst="rect">
            <a:avLst/>
          </a:prstGeom>
          <a:noFill/>
          <a:ln>
            <a:noFill/>
          </a:ln>
        </p:spPr>
      </p:pic>
      <p:pic>
        <p:nvPicPr>
          <p:cNvPr id="465" name="Google Shape;465;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38359" y="3437663"/>
            <a:ext cx="778500" cy="132329"/>
          </a:xfrm>
          <a:prstGeom prst="rect">
            <a:avLst/>
          </a:prstGeom>
          <a:noFill/>
          <a:ln>
            <a:noFill/>
          </a:ln>
        </p:spPr>
      </p:pic>
      <p:pic>
        <p:nvPicPr>
          <p:cNvPr id="466" name="Google Shape;466;p1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132237" y="3932556"/>
            <a:ext cx="578425" cy="119526"/>
          </a:xfrm>
          <a:prstGeom prst="rect">
            <a:avLst/>
          </a:prstGeom>
          <a:noFill/>
          <a:ln>
            <a:noFill/>
          </a:ln>
        </p:spPr>
      </p:pic>
      <p:pic>
        <p:nvPicPr>
          <p:cNvPr id="467" name="Google Shape;467;p1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60286" y="2559607"/>
            <a:ext cx="549900" cy="207128"/>
          </a:xfrm>
          <a:prstGeom prst="rect">
            <a:avLst/>
          </a:prstGeom>
          <a:noFill/>
          <a:ln>
            <a:noFill/>
          </a:ln>
        </p:spPr>
      </p:pic>
      <p:pic>
        <p:nvPicPr>
          <p:cNvPr id="468" name="Google Shape;468;p1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578008" y="3829295"/>
            <a:ext cx="438600" cy="326049"/>
          </a:xfrm>
          <a:prstGeom prst="rect">
            <a:avLst/>
          </a:prstGeom>
          <a:noFill/>
          <a:ln>
            <a:noFill/>
          </a:ln>
        </p:spPr>
      </p:pic>
      <p:pic>
        <p:nvPicPr>
          <p:cNvPr id="469" name="Google Shape;469;p19" descr="C1_Core_NG_RGB_R-01.png"/>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0525" y="1410316"/>
            <a:ext cx="438600" cy="181200"/>
          </a:xfrm>
          <a:prstGeom prst="rect">
            <a:avLst/>
          </a:prstGeom>
          <a:noFill/>
          <a:ln>
            <a:noFill/>
          </a:ln>
        </p:spPr>
      </p:pic>
      <p:pic>
        <p:nvPicPr>
          <p:cNvPr id="470" name="Google Shape;470;p1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557789" y="966513"/>
            <a:ext cx="549900" cy="327097"/>
          </a:xfrm>
          <a:prstGeom prst="rect">
            <a:avLst/>
          </a:prstGeom>
          <a:noFill/>
          <a:ln>
            <a:noFill/>
          </a:ln>
        </p:spPr>
      </p:pic>
      <p:pic>
        <p:nvPicPr>
          <p:cNvPr id="471" name="Google Shape;471;p1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472" name="Google Shape;472;p1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87449" y="1044109"/>
            <a:ext cx="324751" cy="171906"/>
          </a:xfrm>
          <a:prstGeom prst="rect">
            <a:avLst/>
          </a:prstGeom>
          <a:noFill/>
          <a:ln>
            <a:noFill/>
          </a:ln>
        </p:spPr>
      </p:pic>
      <p:pic>
        <p:nvPicPr>
          <p:cNvPr id="473" name="Google Shape;473;p1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737404" y="1084583"/>
            <a:ext cx="620975" cy="90957"/>
          </a:xfrm>
          <a:prstGeom prst="rect">
            <a:avLst/>
          </a:prstGeom>
          <a:noFill/>
          <a:ln>
            <a:noFill/>
          </a:ln>
        </p:spPr>
      </p:pic>
      <p:pic>
        <p:nvPicPr>
          <p:cNvPr id="474" name="Google Shape;474;p1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068884" y="980770"/>
            <a:ext cx="487475" cy="298583"/>
          </a:xfrm>
          <a:prstGeom prst="rect">
            <a:avLst/>
          </a:prstGeom>
          <a:noFill/>
          <a:ln>
            <a:noFill/>
          </a:ln>
        </p:spPr>
      </p:pic>
      <p:pic>
        <p:nvPicPr>
          <p:cNvPr id="475" name="Google Shape;475;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591959" y="1054501"/>
            <a:ext cx="487500" cy="151122"/>
          </a:xfrm>
          <a:prstGeom prst="rect">
            <a:avLst/>
          </a:prstGeom>
          <a:noFill/>
          <a:ln>
            <a:noFill/>
          </a:ln>
        </p:spPr>
      </p:pic>
      <p:pic>
        <p:nvPicPr>
          <p:cNvPr id="476" name="Google Shape;476;p1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00344" y="1068446"/>
            <a:ext cx="657300" cy="123232"/>
          </a:xfrm>
          <a:prstGeom prst="rect">
            <a:avLst/>
          </a:prstGeom>
          <a:noFill/>
          <a:ln>
            <a:noFill/>
          </a:ln>
        </p:spPr>
      </p:pic>
      <p:pic>
        <p:nvPicPr>
          <p:cNvPr id="477" name="Google Shape;477;p1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62924" y="1406734"/>
            <a:ext cx="621000" cy="188365"/>
          </a:xfrm>
          <a:prstGeom prst="rect">
            <a:avLst/>
          </a:prstGeom>
          <a:noFill/>
          <a:ln>
            <a:noFill/>
          </a:ln>
        </p:spPr>
      </p:pic>
      <p:pic>
        <p:nvPicPr>
          <p:cNvPr id="478" name="Google Shape;478;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635058" y="973837"/>
            <a:ext cx="268496" cy="312451"/>
          </a:xfrm>
          <a:prstGeom prst="rect">
            <a:avLst/>
          </a:prstGeom>
          <a:noFill/>
          <a:ln>
            <a:noFill/>
          </a:ln>
        </p:spPr>
      </p:pic>
      <p:pic>
        <p:nvPicPr>
          <p:cNvPr id="479" name="Google Shape;479;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005398" y="992582"/>
            <a:ext cx="549900" cy="274960"/>
          </a:xfrm>
          <a:prstGeom prst="rect">
            <a:avLst/>
          </a:prstGeom>
          <a:noFill/>
          <a:ln>
            <a:noFill/>
          </a:ln>
        </p:spPr>
      </p:pic>
      <p:pic>
        <p:nvPicPr>
          <p:cNvPr id="480" name="Google Shape;480;p1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3037828" y="3889755"/>
            <a:ext cx="268475" cy="205128"/>
          </a:xfrm>
          <a:prstGeom prst="rect">
            <a:avLst/>
          </a:prstGeom>
          <a:noFill/>
          <a:ln>
            <a:noFill/>
          </a:ln>
        </p:spPr>
      </p:pic>
      <p:pic>
        <p:nvPicPr>
          <p:cNvPr id="481" name="Google Shape;481;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14887" y="1442079"/>
            <a:ext cx="657300" cy="117675"/>
          </a:xfrm>
          <a:prstGeom prst="rect">
            <a:avLst/>
          </a:prstGeom>
          <a:noFill/>
          <a:ln>
            <a:noFill/>
          </a:ln>
        </p:spPr>
      </p:pic>
      <p:pic>
        <p:nvPicPr>
          <p:cNvPr id="482" name="Google Shape;482;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047991" y="2103106"/>
            <a:ext cx="549900" cy="336683"/>
          </a:xfrm>
          <a:prstGeom prst="rect">
            <a:avLst/>
          </a:prstGeom>
          <a:noFill/>
          <a:ln>
            <a:noFill/>
          </a:ln>
        </p:spPr>
      </p:pic>
      <p:pic>
        <p:nvPicPr>
          <p:cNvPr id="483" name="Google Shape;483;p1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194246" y="2962005"/>
            <a:ext cx="268475" cy="219042"/>
          </a:xfrm>
          <a:prstGeom prst="rect">
            <a:avLst/>
          </a:prstGeom>
          <a:noFill/>
          <a:ln>
            <a:noFill/>
          </a:ln>
        </p:spPr>
      </p:pic>
      <p:pic>
        <p:nvPicPr>
          <p:cNvPr id="484" name="Google Shape;484;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919765" y="1750923"/>
            <a:ext cx="487450" cy="183600"/>
          </a:xfrm>
          <a:prstGeom prst="rect">
            <a:avLst/>
          </a:prstGeom>
          <a:noFill/>
          <a:ln>
            <a:noFill/>
          </a:ln>
        </p:spPr>
      </p:pic>
      <p:pic>
        <p:nvPicPr>
          <p:cNvPr id="485" name="Google Shape;485;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44943" y="1660848"/>
            <a:ext cx="363750" cy="363750"/>
          </a:xfrm>
          <a:prstGeom prst="rect">
            <a:avLst/>
          </a:prstGeom>
          <a:noFill/>
          <a:ln>
            <a:noFill/>
          </a:ln>
        </p:spPr>
      </p:pic>
      <p:pic>
        <p:nvPicPr>
          <p:cNvPr id="486" name="Google Shape;486;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14647" y="1715568"/>
            <a:ext cx="778500" cy="254310"/>
          </a:xfrm>
          <a:prstGeom prst="rect">
            <a:avLst/>
          </a:prstGeom>
          <a:noFill/>
          <a:ln>
            <a:noFill/>
          </a:ln>
        </p:spPr>
      </p:pic>
      <p:pic>
        <p:nvPicPr>
          <p:cNvPr id="487" name="Google Shape;487;p1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161373" y="1424550"/>
            <a:ext cx="487475" cy="152732"/>
          </a:xfrm>
          <a:prstGeom prst="rect">
            <a:avLst/>
          </a:prstGeom>
          <a:noFill/>
          <a:ln>
            <a:noFill/>
          </a:ln>
        </p:spPr>
      </p:pic>
      <p:pic>
        <p:nvPicPr>
          <p:cNvPr id="488" name="Google Shape;488;p1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500367" y="3941007"/>
            <a:ext cx="962012" cy="102625"/>
          </a:xfrm>
          <a:prstGeom prst="rect">
            <a:avLst/>
          </a:prstGeom>
          <a:noFill/>
          <a:ln>
            <a:noFill/>
          </a:ln>
        </p:spPr>
      </p:pic>
      <p:pic>
        <p:nvPicPr>
          <p:cNvPr id="489" name="Google Shape;489;p1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526347" y="1346779"/>
            <a:ext cx="324740" cy="308275"/>
          </a:xfrm>
          <a:prstGeom prst="rect">
            <a:avLst/>
          </a:prstGeom>
          <a:noFill/>
          <a:ln>
            <a:noFill/>
          </a:ln>
        </p:spPr>
      </p:pic>
      <p:pic>
        <p:nvPicPr>
          <p:cNvPr id="490" name="Google Shape;490;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578086" y="1438814"/>
            <a:ext cx="621000" cy="124204"/>
          </a:xfrm>
          <a:prstGeom prst="rect">
            <a:avLst/>
          </a:prstGeom>
          <a:noFill/>
          <a:ln>
            <a:noFill/>
          </a:ln>
        </p:spPr>
      </p:pic>
      <p:pic>
        <p:nvPicPr>
          <p:cNvPr id="491" name="Google Shape;491;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281238" y="3025668"/>
            <a:ext cx="724200" cy="91716"/>
          </a:xfrm>
          <a:prstGeom prst="rect">
            <a:avLst/>
          </a:prstGeom>
          <a:noFill/>
          <a:ln>
            <a:noFill/>
          </a:ln>
        </p:spPr>
      </p:pic>
      <p:pic>
        <p:nvPicPr>
          <p:cNvPr id="492" name="Google Shape;492;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301224" y="3905387"/>
            <a:ext cx="620975" cy="173865"/>
          </a:xfrm>
          <a:prstGeom prst="rect">
            <a:avLst/>
          </a:prstGeom>
          <a:noFill/>
          <a:ln>
            <a:noFill/>
          </a:ln>
        </p:spPr>
      </p:pic>
      <p:pic>
        <p:nvPicPr>
          <p:cNvPr id="493" name="Google Shape;493;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494" name="Google Shape;494;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320199" y="1766556"/>
            <a:ext cx="487450" cy="152334"/>
          </a:xfrm>
          <a:prstGeom prst="rect">
            <a:avLst/>
          </a:prstGeom>
          <a:noFill/>
          <a:ln>
            <a:noFill/>
          </a:ln>
        </p:spPr>
      </p:pic>
      <p:pic>
        <p:nvPicPr>
          <p:cNvPr id="495" name="Google Shape;495;p19"/>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2549356" y="3377080"/>
            <a:ext cx="724199" cy="253495"/>
          </a:xfrm>
          <a:prstGeom prst="rect">
            <a:avLst/>
          </a:prstGeom>
          <a:noFill/>
          <a:ln>
            <a:noFill/>
          </a:ln>
        </p:spPr>
      </p:pic>
      <p:pic>
        <p:nvPicPr>
          <p:cNvPr id="496" name="Google Shape;496;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99219" y="3903968"/>
            <a:ext cx="403200" cy="176702"/>
          </a:xfrm>
          <a:prstGeom prst="rect">
            <a:avLst/>
          </a:prstGeom>
          <a:noFill/>
          <a:ln>
            <a:noFill/>
          </a:ln>
        </p:spPr>
      </p:pic>
      <p:pic>
        <p:nvPicPr>
          <p:cNvPr id="497" name="Google Shape;497;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498" name="Google Shape;498;p1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99" name="Google Shape;499;p1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500" name="Google Shape;500;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550524" y="1054120"/>
            <a:ext cx="438600" cy="151883"/>
          </a:xfrm>
          <a:prstGeom prst="rect">
            <a:avLst/>
          </a:prstGeom>
          <a:noFill/>
          <a:ln>
            <a:noFill/>
          </a:ln>
        </p:spPr>
      </p:pic>
      <p:pic>
        <p:nvPicPr>
          <p:cNvPr id="501" name="Google Shape;501;p1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454835" y="2979713"/>
            <a:ext cx="487500" cy="183626"/>
          </a:xfrm>
          <a:prstGeom prst="rect">
            <a:avLst/>
          </a:prstGeom>
          <a:noFill/>
          <a:ln>
            <a:noFill/>
          </a:ln>
        </p:spPr>
      </p:pic>
      <p:pic>
        <p:nvPicPr>
          <p:cNvPr id="502" name="Google Shape;502;p1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81538" y="3853604"/>
            <a:ext cx="403200" cy="277431"/>
          </a:xfrm>
          <a:prstGeom prst="rect">
            <a:avLst/>
          </a:prstGeom>
          <a:noFill/>
          <a:ln>
            <a:noFill/>
          </a:ln>
        </p:spPr>
      </p:pic>
      <p:pic>
        <p:nvPicPr>
          <p:cNvPr id="503" name="Google Shape;503;p1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636119" y="990444"/>
            <a:ext cx="398400" cy="279235"/>
          </a:xfrm>
          <a:prstGeom prst="rect">
            <a:avLst/>
          </a:prstGeom>
          <a:noFill/>
          <a:ln>
            <a:noFill/>
          </a:ln>
        </p:spPr>
      </p:pic>
      <p:pic>
        <p:nvPicPr>
          <p:cNvPr id="504" name="Google Shape;504;p1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04556" y="2195446"/>
            <a:ext cx="438475" cy="152005"/>
          </a:xfrm>
          <a:prstGeom prst="rect">
            <a:avLst/>
          </a:prstGeom>
          <a:noFill/>
          <a:ln>
            <a:noFill/>
          </a:ln>
        </p:spPr>
      </p:pic>
      <p:pic>
        <p:nvPicPr>
          <p:cNvPr id="505" name="Google Shape;505;p1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447724" y="1423945"/>
            <a:ext cx="549850" cy="153942"/>
          </a:xfrm>
          <a:prstGeom prst="rect">
            <a:avLst/>
          </a:prstGeom>
          <a:noFill/>
          <a:ln>
            <a:noFill/>
          </a:ln>
        </p:spPr>
      </p:pic>
      <p:pic>
        <p:nvPicPr>
          <p:cNvPr id="506" name="Google Shape;506;p1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362885" y="1405600"/>
            <a:ext cx="549900" cy="190632"/>
          </a:xfrm>
          <a:prstGeom prst="rect">
            <a:avLst/>
          </a:prstGeom>
          <a:noFill/>
          <a:ln>
            <a:noFill/>
          </a:ln>
        </p:spPr>
      </p:pic>
      <p:pic>
        <p:nvPicPr>
          <p:cNvPr id="507" name="Google Shape;507;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579962" y="3420092"/>
            <a:ext cx="697800" cy="167472"/>
          </a:xfrm>
          <a:prstGeom prst="rect">
            <a:avLst/>
          </a:prstGeom>
          <a:noFill/>
          <a:ln>
            <a:noFill/>
          </a:ln>
        </p:spPr>
      </p:pic>
      <p:pic>
        <p:nvPicPr>
          <p:cNvPr id="508" name="Google Shape;508;p1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362018" y="2558472"/>
            <a:ext cx="621000" cy="209400"/>
          </a:xfrm>
          <a:prstGeom prst="rect">
            <a:avLst/>
          </a:prstGeom>
          <a:noFill/>
          <a:ln>
            <a:noFill/>
          </a:ln>
        </p:spPr>
      </p:pic>
      <p:pic>
        <p:nvPicPr>
          <p:cNvPr id="509" name="Google Shape;509;p19"/>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708428" y="2546395"/>
            <a:ext cx="578425" cy="233553"/>
          </a:xfrm>
          <a:prstGeom prst="rect">
            <a:avLst/>
          </a:prstGeom>
          <a:noFill/>
          <a:ln>
            <a:noFill/>
          </a:ln>
        </p:spPr>
      </p:pic>
      <p:pic>
        <p:nvPicPr>
          <p:cNvPr id="510" name="Google Shape;510;p1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145815" y="2515162"/>
            <a:ext cx="487449" cy="296019"/>
          </a:xfrm>
          <a:prstGeom prst="rect">
            <a:avLst/>
          </a:prstGeom>
          <a:noFill/>
          <a:ln>
            <a:noFill/>
          </a:ln>
        </p:spPr>
      </p:pic>
      <p:pic>
        <p:nvPicPr>
          <p:cNvPr id="511" name="Google Shape;511;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047446" y="2603047"/>
            <a:ext cx="813301" cy="120250"/>
          </a:xfrm>
          <a:prstGeom prst="rect">
            <a:avLst/>
          </a:prstGeom>
          <a:noFill/>
          <a:ln>
            <a:noFill/>
          </a:ln>
        </p:spPr>
      </p:pic>
      <p:pic>
        <p:nvPicPr>
          <p:cNvPr id="512" name="Google Shape;512;p19"/>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4831611" y="2209303"/>
            <a:ext cx="620975" cy="124289"/>
          </a:xfrm>
          <a:prstGeom prst="rect">
            <a:avLst/>
          </a:prstGeom>
          <a:noFill/>
          <a:ln>
            <a:noFill/>
          </a:ln>
        </p:spPr>
      </p:pic>
      <p:pic>
        <p:nvPicPr>
          <p:cNvPr id="513" name="Google Shape;513;p1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029835" y="2132938"/>
            <a:ext cx="487500" cy="277020"/>
          </a:xfrm>
          <a:prstGeom prst="rect">
            <a:avLst/>
          </a:prstGeom>
          <a:noFill/>
          <a:ln>
            <a:noFill/>
          </a:ln>
        </p:spPr>
      </p:pic>
      <p:pic>
        <p:nvPicPr>
          <p:cNvPr id="514" name="Google Shape;514;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35911" y="2581405"/>
            <a:ext cx="620975" cy="163534"/>
          </a:xfrm>
          <a:prstGeom prst="rect">
            <a:avLst/>
          </a:prstGeom>
          <a:noFill/>
          <a:ln>
            <a:noFill/>
          </a:ln>
        </p:spPr>
      </p:pic>
      <p:pic>
        <p:nvPicPr>
          <p:cNvPr id="515" name="Google Shape;515;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225246" y="2192350"/>
            <a:ext cx="697900" cy="158195"/>
          </a:xfrm>
          <a:prstGeom prst="rect">
            <a:avLst/>
          </a:prstGeom>
          <a:noFill/>
          <a:ln>
            <a:noFill/>
          </a:ln>
        </p:spPr>
      </p:pic>
      <p:pic>
        <p:nvPicPr>
          <p:cNvPr id="516" name="Google Shape;516;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5653" y="2515144"/>
            <a:ext cx="487500" cy="296055"/>
          </a:xfrm>
          <a:prstGeom prst="rect">
            <a:avLst/>
          </a:prstGeom>
          <a:noFill/>
          <a:ln>
            <a:noFill/>
          </a:ln>
        </p:spPr>
      </p:pic>
      <p:pic>
        <p:nvPicPr>
          <p:cNvPr id="517" name="Google Shape;517;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215816" y="2111213"/>
            <a:ext cx="324750" cy="320471"/>
          </a:xfrm>
          <a:prstGeom prst="rect">
            <a:avLst/>
          </a:prstGeom>
          <a:noFill/>
          <a:ln>
            <a:noFill/>
          </a:ln>
        </p:spPr>
      </p:pic>
      <p:pic>
        <p:nvPicPr>
          <p:cNvPr id="518" name="Google Shape;518;p1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559276" y="2171564"/>
            <a:ext cx="549850" cy="199768"/>
          </a:xfrm>
          <a:prstGeom prst="rect">
            <a:avLst/>
          </a:prstGeom>
          <a:noFill/>
          <a:ln>
            <a:noFill/>
          </a:ln>
        </p:spPr>
      </p:pic>
      <p:pic>
        <p:nvPicPr>
          <p:cNvPr id="519" name="Google Shape;519;p1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274481" y="2567350"/>
            <a:ext cx="697800" cy="191643"/>
          </a:xfrm>
          <a:prstGeom prst="rect">
            <a:avLst/>
          </a:prstGeom>
          <a:noFill/>
          <a:ln>
            <a:noFill/>
          </a:ln>
        </p:spPr>
      </p:pic>
      <p:pic>
        <p:nvPicPr>
          <p:cNvPr id="520" name="Google Shape;520;p1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587086" y="1789043"/>
            <a:ext cx="657300" cy="107359"/>
          </a:xfrm>
          <a:prstGeom prst="rect">
            <a:avLst/>
          </a:prstGeom>
          <a:noFill/>
          <a:ln>
            <a:noFill/>
          </a:ln>
        </p:spPr>
      </p:pic>
      <p:pic>
        <p:nvPicPr>
          <p:cNvPr id="521" name="Google Shape;521;p1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316060" y="3894258"/>
            <a:ext cx="549850" cy="196122"/>
          </a:xfrm>
          <a:prstGeom prst="rect">
            <a:avLst/>
          </a:prstGeom>
          <a:noFill/>
          <a:ln>
            <a:noFill/>
          </a:ln>
        </p:spPr>
      </p:pic>
      <p:pic>
        <p:nvPicPr>
          <p:cNvPr id="522" name="Google Shape;522;p1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114279" y="988700"/>
            <a:ext cx="363750" cy="282723"/>
          </a:xfrm>
          <a:prstGeom prst="rect">
            <a:avLst/>
          </a:prstGeom>
          <a:noFill/>
          <a:ln>
            <a:noFill/>
          </a:ln>
        </p:spPr>
      </p:pic>
      <p:pic>
        <p:nvPicPr>
          <p:cNvPr id="523" name="Google Shape;523;p1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632051" y="2510880"/>
            <a:ext cx="438600" cy="304583"/>
          </a:xfrm>
          <a:prstGeom prst="rect">
            <a:avLst/>
          </a:prstGeom>
          <a:noFill/>
          <a:ln>
            <a:noFill/>
          </a:ln>
        </p:spPr>
      </p:pic>
      <p:pic>
        <p:nvPicPr>
          <p:cNvPr id="524" name="Google Shape;524;p1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058182" y="2576420"/>
            <a:ext cx="813300" cy="173504"/>
          </a:xfrm>
          <a:prstGeom prst="rect">
            <a:avLst/>
          </a:prstGeom>
          <a:noFill/>
          <a:ln>
            <a:noFill/>
          </a:ln>
        </p:spPr>
      </p:pic>
      <p:pic>
        <p:nvPicPr>
          <p:cNvPr id="525" name="Google Shape;525;p1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526" name="Google Shape;526;p1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983314" y="1040690"/>
            <a:ext cx="487450" cy="178743"/>
          </a:xfrm>
          <a:prstGeom prst="rect">
            <a:avLst/>
          </a:prstGeom>
          <a:noFill/>
          <a:ln>
            <a:noFill/>
          </a:ln>
        </p:spPr>
      </p:pic>
      <p:pic>
        <p:nvPicPr>
          <p:cNvPr id="527" name="Google Shape;527;p1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704581" y="2146300"/>
            <a:ext cx="363750" cy="250296"/>
          </a:xfrm>
          <a:prstGeom prst="rect">
            <a:avLst/>
          </a:prstGeom>
          <a:noFill/>
          <a:ln>
            <a:noFill/>
          </a:ln>
        </p:spPr>
      </p:pic>
      <p:pic>
        <p:nvPicPr>
          <p:cNvPr id="528" name="Google Shape;528;p1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175021" y="2173378"/>
            <a:ext cx="549900" cy="196140"/>
          </a:xfrm>
          <a:prstGeom prst="rect">
            <a:avLst/>
          </a:prstGeom>
          <a:noFill/>
          <a:ln>
            <a:noFill/>
          </a:ln>
        </p:spPr>
      </p:pic>
      <p:pic>
        <p:nvPicPr>
          <p:cNvPr id="529" name="Google Shape;529;p1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624025" y="2178825"/>
            <a:ext cx="487500" cy="185246"/>
          </a:xfrm>
          <a:prstGeom prst="rect">
            <a:avLst/>
          </a:prstGeom>
          <a:noFill/>
          <a:ln>
            <a:noFill/>
          </a:ln>
        </p:spPr>
      </p:pic>
      <p:pic>
        <p:nvPicPr>
          <p:cNvPr id="530" name="Google Shape;530;p1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915172" y="3010117"/>
            <a:ext cx="549850" cy="122817"/>
          </a:xfrm>
          <a:prstGeom prst="rect">
            <a:avLst/>
          </a:prstGeom>
          <a:noFill/>
          <a:ln>
            <a:noFill/>
          </a:ln>
        </p:spPr>
      </p:pic>
      <p:pic>
        <p:nvPicPr>
          <p:cNvPr id="531" name="Google Shape;531;p1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653830" y="2977228"/>
            <a:ext cx="438600" cy="188595"/>
          </a:xfrm>
          <a:prstGeom prst="rect">
            <a:avLst/>
          </a:prstGeom>
          <a:noFill/>
          <a:ln>
            <a:noFill/>
          </a:ln>
        </p:spPr>
      </p:pic>
      <p:pic>
        <p:nvPicPr>
          <p:cNvPr id="532" name="Google Shape;532;p1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578318" y="2525807"/>
            <a:ext cx="620999" cy="274730"/>
          </a:xfrm>
          <a:prstGeom prst="rect">
            <a:avLst/>
          </a:prstGeom>
          <a:noFill/>
          <a:ln>
            <a:noFill/>
          </a:ln>
        </p:spPr>
      </p:pic>
      <p:pic>
        <p:nvPicPr>
          <p:cNvPr id="533" name="Google Shape;533;p1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33085" y="984401"/>
            <a:ext cx="487500" cy="291323"/>
          </a:xfrm>
          <a:prstGeom prst="rect">
            <a:avLst/>
          </a:prstGeom>
          <a:noFill/>
          <a:ln>
            <a:noFill/>
          </a:ln>
        </p:spPr>
      </p:pic>
      <p:pic>
        <p:nvPicPr>
          <p:cNvPr id="534" name="Google Shape;534;p1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964474" y="3377442"/>
            <a:ext cx="549900" cy="252773"/>
          </a:xfrm>
          <a:prstGeom prst="rect">
            <a:avLst/>
          </a:prstGeom>
          <a:noFill/>
          <a:ln>
            <a:noFill/>
          </a:ln>
        </p:spPr>
      </p:pic>
      <p:pic>
        <p:nvPicPr>
          <p:cNvPr id="535" name="Google Shape;535;p1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893418" y="3402465"/>
            <a:ext cx="487500" cy="202727"/>
          </a:xfrm>
          <a:prstGeom prst="rect">
            <a:avLst/>
          </a:prstGeom>
          <a:noFill/>
          <a:ln>
            <a:noFill/>
          </a:ln>
        </p:spPr>
      </p:pic>
      <p:pic>
        <p:nvPicPr>
          <p:cNvPr id="536" name="Google Shape;536;p1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651202" y="3005944"/>
            <a:ext cx="614825" cy="131163"/>
          </a:xfrm>
          <a:prstGeom prst="rect">
            <a:avLst/>
          </a:prstGeom>
          <a:noFill/>
          <a:ln>
            <a:noFill/>
          </a:ln>
        </p:spPr>
      </p:pic>
      <p:pic>
        <p:nvPicPr>
          <p:cNvPr id="537" name="Google Shape;537;p1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487595" y="3920193"/>
            <a:ext cx="698000" cy="144253"/>
          </a:xfrm>
          <a:prstGeom prst="rect">
            <a:avLst/>
          </a:prstGeom>
          <a:noFill/>
          <a:ln>
            <a:noFill/>
          </a:ln>
        </p:spPr>
      </p:pic>
      <p:pic>
        <p:nvPicPr>
          <p:cNvPr id="538" name="Google Shape;538;p1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094971" y="1745583"/>
            <a:ext cx="549850" cy="194280"/>
          </a:xfrm>
          <a:prstGeom prst="rect">
            <a:avLst/>
          </a:prstGeom>
          <a:noFill/>
          <a:ln>
            <a:noFill/>
          </a:ln>
        </p:spPr>
      </p:pic>
      <p:pic>
        <p:nvPicPr>
          <p:cNvPr id="539" name="Google Shape;539;p1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835986" y="1385491"/>
            <a:ext cx="324750" cy="230851"/>
          </a:xfrm>
          <a:prstGeom prst="rect">
            <a:avLst/>
          </a:prstGeom>
          <a:noFill/>
          <a:ln>
            <a:noFill/>
          </a:ln>
        </p:spPr>
      </p:pic>
      <p:pic>
        <p:nvPicPr>
          <p:cNvPr id="540" name="Google Shape;540;p1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647256" y="2122302"/>
            <a:ext cx="471300" cy="298291"/>
          </a:xfrm>
          <a:prstGeom prst="rect">
            <a:avLst/>
          </a:prstGeom>
          <a:noFill/>
          <a:ln>
            <a:noFill/>
          </a:ln>
        </p:spPr>
      </p:pic>
      <p:pic>
        <p:nvPicPr>
          <p:cNvPr id="541" name="Google Shape;541;p1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26290" y="3900293"/>
            <a:ext cx="657300" cy="184052"/>
          </a:xfrm>
          <a:prstGeom prst="rect">
            <a:avLst/>
          </a:prstGeom>
          <a:noFill/>
          <a:ln>
            <a:noFill/>
          </a:ln>
        </p:spPr>
      </p:pic>
      <p:pic>
        <p:nvPicPr>
          <p:cNvPr id="542" name="Google Shape;542;p1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501154" y="1752758"/>
            <a:ext cx="549850" cy="179930"/>
          </a:xfrm>
          <a:prstGeom prst="rect">
            <a:avLst/>
          </a:prstGeom>
          <a:noFill/>
          <a:ln>
            <a:noFill/>
          </a:ln>
        </p:spPr>
      </p:pic>
      <p:pic>
        <p:nvPicPr>
          <p:cNvPr id="543" name="Google Shape;543;p1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438139" y="1078750"/>
            <a:ext cx="487500" cy="102625"/>
          </a:xfrm>
          <a:prstGeom prst="rect">
            <a:avLst/>
          </a:prstGeom>
          <a:noFill/>
          <a:ln>
            <a:noFill/>
          </a:ln>
        </p:spPr>
      </p:pic>
      <p:pic>
        <p:nvPicPr>
          <p:cNvPr id="544" name="Google Shape;544;p1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312744" y="3444304"/>
            <a:ext cx="776400" cy="119048"/>
          </a:xfrm>
          <a:prstGeom prst="rect">
            <a:avLst/>
          </a:prstGeom>
          <a:noFill/>
          <a:ln>
            <a:noFill/>
          </a:ln>
        </p:spPr>
      </p:pic>
      <p:pic>
        <p:nvPicPr>
          <p:cNvPr id="545" name="Google Shape;545;p1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616527" y="1730216"/>
            <a:ext cx="813300" cy="225013"/>
          </a:xfrm>
          <a:prstGeom prst="rect">
            <a:avLst/>
          </a:prstGeom>
          <a:noFill/>
          <a:ln>
            <a:noFill/>
          </a:ln>
        </p:spPr>
      </p:pic>
      <p:pic>
        <p:nvPicPr>
          <p:cNvPr id="546" name="Google Shape;546;p1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332676" y="4229027"/>
            <a:ext cx="471300" cy="318446"/>
          </a:xfrm>
          <a:prstGeom prst="rect">
            <a:avLst/>
          </a:prstGeom>
          <a:noFill/>
          <a:ln>
            <a:noFill/>
          </a:ln>
        </p:spPr>
      </p:pic>
      <p:pic>
        <p:nvPicPr>
          <p:cNvPr id="547" name="Google Shape;547;p1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523767" y="1757887"/>
            <a:ext cx="578425" cy="169671"/>
          </a:xfrm>
          <a:prstGeom prst="rect">
            <a:avLst/>
          </a:prstGeom>
          <a:noFill/>
          <a:ln>
            <a:noFill/>
          </a:ln>
        </p:spPr>
      </p:pic>
      <p:pic>
        <p:nvPicPr>
          <p:cNvPr id="548" name="Google Shape;548;p1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274273" y="3403042"/>
            <a:ext cx="657300" cy="201572"/>
          </a:xfrm>
          <a:prstGeom prst="rect">
            <a:avLst/>
          </a:prstGeom>
          <a:noFill/>
          <a:ln>
            <a:noFill/>
          </a:ln>
        </p:spPr>
      </p:pic>
      <p:pic>
        <p:nvPicPr>
          <p:cNvPr id="549" name="Google Shape;549;p1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116194" y="3458925"/>
            <a:ext cx="813298" cy="89806"/>
          </a:xfrm>
          <a:prstGeom prst="rect">
            <a:avLst/>
          </a:prstGeom>
          <a:noFill/>
          <a:ln>
            <a:noFill/>
          </a:ln>
        </p:spPr>
      </p:pic>
    </p:spTree>
    <p:extLst>
      <p:ext uri="{BB962C8B-B14F-4D97-AF65-F5344CB8AC3E}">
        <p14:creationId xmlns:p14="http://schemas.microsoft.com/office/powerpoint/2010/main" val="156950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720;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80104" y="1924600"/>
            <a:ext cx="3027150" cy="1864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06805" y="4455199"/>
            <a:ext cx="411600" cy="296400"/>
          </a:xfrm>
          <a:prstGeom prst="rect">
            <a:avLst/>
          </a:prstGeom>
          <a:noFill/>
          <a:ln>
            <a:noFill/>
          </a:ln>
        </p:spPr>
      </p:pic>
      <p:pic>
        <p:nvPicPr>
          <p:cNvPr id="612" name="Google Shape;612;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613" name="Google Shape;613;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72702" y="4487436"/>
            <a:ext cx="411479" cy="231926"/>
          </a:xfrm>
          <a:prstGeom prst="rect">
            <a:avLst/>
          </a:prstGeom>
          <a:noFill/>
          <a:ln>
            <a:noFill/>
          </a:ln>
        </p:spPr>
      </p:pic>
      <p:pic>
        <p:nvPicPr>
          <p:cNvPr id="614" name="Google Shape;614;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345742" y="4476215"/>
            <a:ext cx="411480" cy="254369"/>
          </a:xfrm>
          <a:prstGeom prst="rect">
            <a:avLst/>
          </a:prstGeom>
          <a:noFill/>
          <a:ln>
            <a:noFill/>
          </a:ln>
        </p:spPr>
      </p:pic>
      <p:pic>
        <p:nvPicPr>
          <p:cNvPr id="615" name="Google Shape;615;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850856" y="4513622"/>
            <a:ext cx="411480" cy="179555"/>
          </a:xfrm>
          <a:prstGeom prst="rect">
            <a:avLst/>
          </a:prstGeom>
          <a:noFill/>
          <a:ln>
            <a:noFill/>
          </a:ln>
        </p:spPr>
      </p:pic>
      <p:pic>
        <p:nvPicPr>
          <p:cNvPr id="616" name="Google Shape;61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988044" y="4446289"/>
            <a:ext cx="411480" cy="314221"/>
          </a:xfrm>
          <a:prstGeom prst="rect">
            <a:avLst/>
          </a:prstGeom>
          <a:noFill/>
          <a:ln>
            <a:noFill/>
          </a:ln>
        </p:spPr>
      </p:pic>
      <p:pic>
        <p:nvPicPr>
          <p:cNvPr id="617" name="Google Shape;617;p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91474" y="4450030"/>
            <a:ext cx="411480" cy="306739"/>
          </a:xfrm>
          <a:prstGeom prst="rect">
            <a:avLst/>
          </a:prstGeom>
          <a:noFill/>
          <a:ln>
            <a:noFill/>
          </a:ln>
        </p:spPr>
      </p:pic>
      <p:pic>
        <p:nvPicPr>
          <p:cNvPr id="618" name="Google Shape;618;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482930" y="4536066"/>
            <a:ext cx="411480" cy="134666"/>
          </a:xfrm>
          <a:prstGeom prst="rect">
            <a:avLst/>
          </a:prstGeom>
          <a:noFill/>
          <a:ln>
            <a:noFill/>
          </a:ln>
        </p:spPr>
      </p:pic>
      <p:pic>
        <p:nvPicPr>
          <p:cNvPr id="619" name="Google Shape;619;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7588" y="4509881"/>
            <a:ext cx="411480" cy="187036"/>
          </a:xfrm>
          <a:prstGeom prst="rect">
            <a:avLst/>
          </a:prstGeom>
          <a:noFill/>
          <a:ln>
            <a:noFill/>
          </a:ln>
        </p:spPr>
      </p:pic>
      <p:pic>
        <p:nvPicPr>
          <p:cNvPr id="620" name="Google Shape;62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09889" y="4537562"/>
            <a:ext cx="411480" cy="131674"/>
          </a:xfrm>
          <a:prstGeom prst="rect">
            <a:avLst/>
          </a:prstGeom>
          <a:noFill/>
          <a:ln>
            <a:noFill/>
          </a:ln>
        </p:spPr>
      </p:pic>
      <p:pic>
        <p:nvPicPr>
          <p:cNvPr id="621" name="Google Shape;621;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977815" y="4532325"/>
            <a:ext cx="411480" cy="142148"/>
          </a:xfrm>
          <a:prstGeom prst="rect">
            <a:avLst/>
          </a:prstGeom>
          <a:noFill/>
          <a:ln>
            <a:noFill/>
          </a:ln>
        </p:spPr>
      </p:pic>
      <p:pic>
        <p:nvPicPr>
          <p:cNvPr id="622" name="Google Shape;622;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623" name="Google Shape;623;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624" name="Google Shape;624;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12039" y="4549515"/>
            <a:ext cx="685800" cy="107769"/>
          </a:xfrm>
          <a:prstGeom prst="rect">
            <a:avLst/>
          </a:prstGeom>
          <a:noFill/>
          <a:ln>
            <a:noFill/>
          </a:ln>
        </p:spPr>
      </p:pic>
      <p:pic>
        <p:nvPicPr>
          <p:cNvPr id="625" name="Google Shape;625;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15004" y="4545213"/>
            <a:ext cx="758950" cy="116372"/>
          </a:xfrm>
          <a:prstGeom prst="rect">
            <a:avLst/>
          </a:prstGeom>
          <a:noFill/>
          <a:ln>
            <a:noFill/>
          </a:ln>
        </p:spPr>
      </p:pic>
      <p:pic>
        <p:nvPicPr>
          <p:cNvPr id="626" name="Google Shape;626;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493158" y="4519914"/>
            <a:ext cx="758950" cy="166970"/>
          </a:xfrm>
          <a:prstGeom prst="rect">
            <a:avLst/>
          </a:prstGeom>
          <a:noFill/>
          <a:ln>
            <a:noFill/>
          </a:ln>
        </p:spPr>
      </p:pic>
      <p:sp>
        <p:nvSpPr>
          <p:cNvPr id="627" name="Google Shape;627;p26"/>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575+</a:t>
            </a:r>
            <a:r>
              <a:rPr lang="zh-CN" altLang="en-US" sz="2800" dirty="0"/>
              <a:t>会员且数量不断增长</a:t>
            </a:r>
            <a:endParaRPr lang="zh-CN" altLang="en-US" sz="2800" b="1" dirty="0">
              <a:solidFill>
                <a:srgbClr val="252A60"/>
              </a:solidFill>
              <a:latin typeface="Century Gothic"/>
              <a:ea typeface="Century Gothic"/>
              <a:cs typeface="Century Gothic"/>
              <a:sym typeface="Century Gothic"/>
            </a:endParaRPr>
          </a:p>
        </p:txBody>
      </p:sp>
      <p:sp>
        <p:nvSpPr>
          <p:cNvPr id="628" name="Google Shape;628;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29" name="Google Shape;629;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23216" y="1259821"/>
            <a:ext cx="777240" cy="466344"/>
          </a:xfrm>
          <a:prstGeom prst="rect">
            <a:avLst/>
          </a:prstGeom>
          <a:noFill/>
          <a:ln>
            <a:noFill/>
          </a:ln>
        </p:spPr>
      </p:pic>
      <p:pic>
        <p:nvPicPr>
          <p:cNvPr id="630" name="Google Shape;630;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611310" y="1254964"/>
            <a:ext cx="777240" cy="476059"/>
          </a:xfrm>
          <a:prstGeom prst="rect">
            <a:avLst/>
          </a:prstGeom>
          <a:noFill/>
          <a:ln>
            <a:noFill/>
          </a:ln>
        </p:spPr>
      </p:pic>
      <p:pic>
        <p:nvPicPr>
          <p:cNvPr id="631" name="Google Shape;631;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80688" y="1254964"/>
            <a:ext cx="777240" cy="476059"/>
          </a:xfrm>
          <a:prstGeom prst="rect">
            <a:avLst/>
          </a:prstGeom>
          <a:noFill/>
          <a:ln>
            <a:noFill/>
          </a:ln>
        </p:spPr>
      </p:pic>
      <p:pic>
        <p:nvPicPr>
          <p:cNvPr id="632" name="Google Shape;632;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550066" y="1254964"/>
            <a:ext cx="777240" cy="476059"/>
          </a:xfrm>
          <a:prstGeom prst="rect">
            <a:avLst/>
          </a:prstGeom>
          <a:noFill/>
          <a:ln>
            <a:noFill/>
          </a:ln>
        </p:spPr>
      </p:pic>
      <p:pic>
        <p:nvPicPr>
          <p:cNvPr id="633" name="Google Shape;633;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19444" y="1201528"/>
            <a:ext cx="777240" cy="582930"/>
          </a:xfrm>
          <a:prstGeom prst="rect">
            <a:avLst/>
          </a:prstGeom>
          <a:noFill/>
          <a:ln>
            <a:noFill/>
          </a:ln>
        </p:spPr>
      </p:pic>
      <p:pic>
        <p:nvPicPr>
          <p:cNvPr id="634" name="Google Shape;634;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88822" y="1254964"/>
            <a:ext cx="777240" cy="476059"/>
          </a:xfrm>
          <a:prstGeom prst="rect">
            <a:avLst/>
          </a:prstGeom>
          <a:noFill/>
          <a:ln>
            <a:noFill/>
          </a:ln>
        </p:spPr>
      </p:pic>
      <p:pic>
        <p:nvPicPr>
          <p:cNvPr id="635" name="Google Shape;635;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636" name="Google Shape;636;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992594" y="1151236"/>
            <a:ext cx="594360" cy="683514"/>
          </a:xfrm>
          <a:prstGeom prst="rect">
            <a:avLst/>
          </a:prstGeom>
          <a:noFill/>
          <a:ln>
            <a:noFill/>
          </a:ln>
        </p:spPr>
      </p:pic>
      <p:pic>
        <p:nvPicPr>
          <p:cNvPr id="637" name="Google Shape;637;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779092" y="1296702"/>
            <a:ext cx="640080" cy="392582"/>
          </a:xfrm>
          <a:prstGeom prst="rect">
            <a:avLst/>
          </a:prstGeom>
          <a:noFill/>
          <a:ln>
            <a:noFill/>
          </a:ln>
        </p:spPr>
      </p:pic>
      <p:sp>
        <p:nvSpPr>
          <p:cNvPr id="638" name="Google Shape;638;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39" name="Google Shape;639;p26"/>
          <p:cNvPicPr preferRelativeResize="0"/>
          <p:nvPr/>
        </p:nvPicPr>
        <p:blipFill rotWithShape="1">
          <a:blip r:embed="rId27"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640" name="Google Shape;640;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641" name="Google Shape;641;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642" name="Google Shape;642;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643" name="Google Shape;643;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644" name="Google Shape;644;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645" name="Google Shape;64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646" name="Google Shape;64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980271" y="3662710"/>
            <a:ext cx="685800" cy="421277"/>
          </a:xfrm>
          <a:prstGeom prst="rect">
            <a:avLst/>
          </a:prstGeom>
          <a:noFill/>
          <a:ln>
            <a:noFill/>
          </a:ln>
        </p:spPr>
      </p:pic>
      <p:pic>
        <p:nvPicPr>
          <p:cNvPr id="647" name="Google Shape;647;p26"/>
          <p:cNvPicPr preferRelativeResize="0"/>
          <p:nvPr/>
        </p:nvPicPr>
        <p:blipFill>
          <a:blip r:embed="rId35">
            <a:alphaModFix/>
          </a:blip>
          <a:stretch>
            <a:fillRect/>
          </a:stretch>
        </p:blipFill>
        <p:spPr>
          <a:xfrm>
            <a:off x="8239221" y="3737495"/>
            <a:ext cx="594360" cy="271707"/>
          </a:xfrm>
          <a:prstGeom prst="rect">
            <a:avLst/>
          </a:prstGeom>
          <a:noFill/>
          <a:ln>
            <a:noFill/>
          </a:ln>
        </p:spPr>
      </p:pic>
      <p:pic>
        <p:nvPicPr>
          <p:cNvPr id="648" name="Google Shape;648;p26"/>
          <p:cNvPicPr preferRelativeResize="0"/>
          <p:nvPr/>
        </p:nvPicPr>
        <p:blipFill rotWithShape="1">
          <a:blip r:embed="rId36" cstate="print">
            <a:alphaModFix/>
            <a:extLst>
              <a:ext uri="{28A0092B-C50C-407E-A947-70E740481C1C}">
                <a14:useLocalDpi xmlns:a14="http://schemas.microsoft.com/office/drawing/2010/main"/>
              </a:ext>
            </a:extLst>
          </a:blip>
          <a:srcRect l="14394" r="11558"/>
          <a:stretch/>
        </p:blipFill>
        <p:spPr>
          <a:xfrm>
            <a:off x="8566881" y="3053008"/>
            <a:ext cx="548640" cy="506437"/>
          </a:xfrm>
          <a:prstGeom prst="rect">
            <a:avLst/>
          </a:prstGeom>
          <a:noFill/>
          <a:ln>
            <a:noFill/>
          </a:ln>
        </p:spPr>
      </p:pic>
      <p:pic>
        <p:nvPicPr>
          <p:cNvPr id="649" name="Google Shape;649;p26"/>
          <p:cNvPicPr preferRelativeResize="0"/>
          <p:nvPr/>
        </p:nvPicPr>
        <p:blipFill rotWithShape="1">
          <a:blip r:embed="rId37" cstate="print">
            <a:alphaModFix/>
            <a:extLst>
              <a:ext uri="{28A0092B-C50C-407E-A947-70E740481C1C}">
                <a14:useLocalDpi xmlns:a14="http://schemas.microsoft.com/office/drawing/2010/main"/>
              </a:ext>
            </a:extLst>
          </a:blip>
          <a:srcRect l="2792" r="5346"/>
          <a:stretch/>
        </p:blipFill>
        <p:spPr>
          <a:xfrm>
            <a:off x="2093114" y="3648014"/>
            <a:ext cx="685800" cy="450669"/>
          </a:xfrm>
          <a:prstGeom prst="rect">
            <a:avLst/>
          </a:prstGeom>
          <a:noFill/>
          <a:ln>
            <a:noFill/>
          </a:ln>
        </p:spPr>
      </p:pic>
      <p:pic>
        <p:nvPicPr>
          <p:cNvPr id="650" name="Google Shape;650;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651" name="Google Shape;651;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45649" y="3788158"/>
            <a:ext cx="758950" cy="170381"/>
          </a:xfrm>
          <a:prstGeom prst="rect">
            <a:avLst/>
          </a:prstGeom>
          <a:noFill/>
          <a:ln>
            <a:noFill/>
          </a:ln>
        </p:spPr>
      </p:pic>
      <p:pic>
        <p:nvPicPr>
          <p:cNvPr id="652" name="Google Shape;65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195950" y="3067263"/>
            <a:ext cx="640080" cy="477927"/>
          </a:xfrm>
          <a:prstGeom prst="rect">
            <a:avLst/>
          </a:prstGeom>
          <a:noFill/>
          <a:ln>
            <a:noFill/>
          </a:ln>
        </p:spPr>
      </p:pic>
      <p:pic>
        <p:nvPicPr>
          <p:cNvPr id="653" name="Google Shape;653;p26"/>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936954" y="3023593"/>
            <a:ext cx="457200" cy="565266"/>
          </a:xfrm>
          <a:prstGeom prst="rect">
            <a:avLst/>
          </a:prstGeom>
          <a:noFill/>
          <a:ln>
            <a:noFill/>
          </a:ln>
        </p:spPr>
      </p:pic>
      <p:pic>
        <p:nvPicPr>
          <p:cNvPr id="654" name="Google Shape;65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591684" y="3242545"/>
            <a:ext cx="685800" cy="127363"/>
          </a:xfrm>
          <a:prstGeom prst="rect">
            <a:avLst/>
          </a:prstGeom>
          <a:noFill/>
          <a:ln>
            <a:noFill/>
          </a:ln>
        </p:spPr>
      </p:pic>
      <p:pic>
        <p:nvPicPr>
          <p:cNvPr id="655" name="Google Shape;65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656" name="Google Shape;65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205957" y="3773908"/>
            <a:ext cx="685800" cy="198882"/>
          </a:xfrm>
          <a:prstGeom prst="rect">
            <a:avLst/>
          </a:prstGeom>
          <a:noFill/>
          <a:ln>
            <a:noFill/>
          </a:ln>
        </p:spPr>
      </p:pic>
      <p:pic>
        <p:nvPicPr>
          <p:cNvPr id="657" name="Google Shape;65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033560" y="3139675"/>
            <a:ext cx="685800" cy="333103"/>
          </a:xfrm>
          <a:prstGeom prst="rect">
            <a:avLst/>
          </a:prstGeom>
          <a:noFill/>
          <a:ln>
            <a:noFill/>
          </a:ln>
        </p:spPr>
      </p:pic>
      <p:pic>
        <p:nvPicPr>
          <p:cNvPr id="658" name="Google Shape;65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916891" y="3232747"/>
            <a:ext cx="685800" cy="146958"/>
          </a:xfrm>
          <a:prstGeom prst="rect">
            <a:avLst/>
          </a:prstGeom>
          <a:noFill/>
          <a:ln>
            <a:noFill/>
          </a:ln>
        </p:spPr>
      </p:pic>
      <p:pic>
        <p:nvPicPr>
          <p:cNvPr id="659" name="Google Shape;65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754586" y="3762478"/>
            <a:ext cx="685800" cy="221742"/>
          </a:xfrm>
          <a:prstGeom prst="rect">
            <a:avLst/>
          </a:prstGeom>
          <a:noFill/>
          <a:ln>
            <a:noFill/>
          </a:ln>
        </p:spPr>
      </p:pic>
      <p:pic>
        <p:nvPicPr>
          <p:cNvPr id="660" name="Google Shape;660;p26"/>
          <p:cNvPicPr preferRelativeResize="0"/>
          <p:nvPr/>
        </p:nvPicPr>
        <p:blipFill rotWithShape="1">
          <a:blip r:embed="rId48"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661" name="Google Shape;66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662" name="Google Shape;662;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800221" y="3245647"/>
            <a:ext cx="685800" cy="121158"/>
          </a:xfrm>
          <a:prstGeom prst="rect">
            <a:avLst/>
          </a:prstGeom>
          <a:noFill/>
          <a:ln>
            <a:noFill/>
          </a:ln>
        </p:spPr>
      </p:pic>
      <p:pic>
        <p:nvPicPr>
          <p:cNvPr id="663" name="Google Shape;66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867429" y="3760192"/>
            <a:ext cx="685800" cy="226313"/>
          </a:xfrm>
          <a:prstGeom prst="rect">
            <a:avLst/>
          </a:prstGeom>
          <a:noFill/>
          <a:ln>
            <a:noFill/>
          </a:ln>
        </p:spPr>
      </p:pic>
      <p:pic>
        <p:nvPicPr>
          <p:cNvPr id="664" name="Google Shape;66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83551" y="3155351"/>
            <a:ext cx="685800" cy="301750"/>
          </a:xfrm>
          <a:prstGeom prst="rect">
            <a:avLst/>
          </a:prstGeom>
          <a:noFill/>
          <a:ln>
            <a:noFill/>
          </a:ln>
        </p:spPr>
      </p:pic>
      <p:pic>
        <p:nvPicPr>
          <p:cNvPr id="665" name="Google Shape;665;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355971" y="4533294"/>
            <a:ext cx="457200" cy="140210"/>
          </a:xfrm>
          <a:prstGeom prst="rect">
            <a:avLst/>
          </a:prstGeom>
          <a:noFill/>
          <a:ln>
            <a:noFill/>
          </a:ln>
        </p:spPr>
      </p:pic>
      <p:pic>
        <p:nvPicPr>
          <p:cNvPr id="666" name="Google Shape;66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667" name="Google Shape;66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475014" y="3183108"/>
            <a:ext cx="685801" cy="246236"/>
          </a:xfrm>
          <a:prstGeom prst="rect">
            <a:avLst/>
          </a:prstGeom>
          <a:noFill/>
          <a:ln>
            <a:noFill/>
          </a:ln>
        </p:spPr>
      </p:pic>
      <p:pic>
        <p:nvPicPr>
          <p:cNvPr id="668" name="Google Shape;66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669" name="Google Shape;66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670" name="Google Shape;670;p26"/>
          <p:cNvPicPr preferRelativeResize="0"/>
          <p:nvPr/>
        </p:nvPicPr>
        <p:blipFill>
          <a:blip r:embed="rId58">
            <a:alphaModFix/>
          </a:blip>
          <a:stretch>
            <a:fillRect/>
          </a:stretch>
        </p:blipFill>
        <p:spPr>
          <a:xfrm>
            <a:off x="963776" y="1953725"/>
            <a:ext cx="548650" cy="680147"/>
          </a:xfrm>
          <a:prstGeom prst="rect">
            <a:avLst/>
          </a:prstGeom>
          <a:noFill/>
          <a:ln>
            <a:noFill/>
          </a:ln>
        </p:spPr>
      </p:pic>
      <p:pic>
        <p:nvPicPr>
          <p:cNvPr id="671" name="Google Shape;67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358345" y="3117969"/>
            <a:ext cx="640075" cy="376515"/>
          </a:xfrm>
          <a:prstGeom prst="rect">
            <a:avLst/>
          </a:prstGeom>
          <a:noFill/>
          <a:ln>
            <a:noFill/>
          </a:ln>
        </p:spPr>
      </p:pic>
    </p:spTree>
    <p:extLst>
      <p:ext uri="{BB962C8B-B14F-4D97-AF65-F5344CB8AC3E}">
        <p14:creationId xmlns:p14="http://schemas.microsoft.com/office/powerpoint/2010/main" val="1306878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575+</a:t>
            </a:r>
            <a:r>
              <a:rPr lang="en-US" i="0" u="none" strike="noStrike" cap="none" dirty="0"/>
              <a:t> </a:t>
            </a:r>
            <a:r>
              <a:rPr lang="en-US" altLang="zh-CN" dirty="0">
                <a:solidFill>
                  <a:srgbClr val="000000"/>
                </a:solidFill>
              </a:rPr>
              <a:t>会员且数量不断增长（白银会员，1）</a:t>
            </a:r>
            <a:endParaRPr i="0" u="none" strike="noStrike" cap="none" dirty="0"/>
          </a:p>
        </p:txBody>
      </p:sp>
      <p:pic>
        <p:nvPicPr>
          <p:cNvPr id="678" name="Google Shape;678;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94036" y="1179188"/>
            <a:ext cx="277800" cy="388500"/>
          </a:xfrm>
          <a:prstGeom prst="rect">
            <a:avLst/>
          </a:prstGeom>
          <a:noFill/>
          <a:ln>
            <a:noFill/>
          </a:ln>
        </p:spPr>
      </p:pic>
      <p:pic>
        <p:nvPicPr>
          <p:cNvPr id="679" name="Google Shape;679;p27" descr="Pasted image at 2017_11_14 03_28 PM.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200068" y="3588670"/>
            <a:ext cx="331976" cy="341379"/>
          </a:xfrm>
          <a:prstGeom prst="rect">
            <a:avLst/>
          </a:prstGeom>
          <a:noFill/>
          <a:ln>
            <a:noFill/>
          </a:ln>
        </p:spPr>
      </p:pic>
      <p:pic>
        <p:nvPicPr>
          <p:cNvPr id="680" name="Google Shape;680;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361815" y="2361347"/>
            <a:ext cx="331975" cy="331975"/>
          </a:xfrm>
          <a:prstGeom prst="rect">
            <a:avLst/>
          </a:prstGeom>
          <a:noFill/>
          <a:ln>
            <a:noFill/>
          </a:ln>
        </p:spPr>
      </p:pic>
      <p:pic>
        <p:nvPicPr>
          <p:cNvPr id="681" name="Google Shape;681;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259532" y="917503"/>
            <a:ext cx="548700" cy="172568"/>
          </a:xfrm>
          <a:prstGeom prst="rect">
            <a:avLst/>
          </a:prstGeom>
          <a:noFill/>
          <a:ln>
            <a:noFill/>
          </a:ln>
        </p:spPr>
      </p:pic>
      <p:pic>
        <p:nvPicPr>
          <p:cNvPr id="682" name="Google Shape;682;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848300" y="868604"/>
            <a:ext cx="277800" cy="270366"/>
          </a:xfrm>
          <a:prstGeom prst="rect">
            <a:avLst/>
          </a:prstGeom>
          <a:noFill/>
          <a:ln>
            <a:noFill/>
          </a:ln>
        </p:spPr>
      </p:pic>
      <p:pic>
        <p:nvPicPr>
          <p:cNvPr id="683" name="Google Shape;683;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734129" y="820636"/>
            <a:ext cx="446700" cy="366301"/>
          </a:xfrm>
          <a:prstGeom prst="rect">
            <a:avLst/>
          </a:prstGeom>
          <a:noFill/>
          <a:ln>
            <a:noFill/>
          </a:ln>
        </p:spPr>
      </p:pic>
      <p:pic>
        <p:nvPicPr>
          <p:cNvPr id="684" name="Google Shape;684;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556110" y="1923413"/>
            <a:ext cx="446775" cy="355854"/>
          </a:xfrm>
          <a:prstGeom prst="rect">
            <a:avLst/>
          </a:prstGeom>
          <a:noFill/>
          <a:ln>
            <a:noFill/>
          </a:ln>
        </p:spPr>
      </p:pic>
      <p:pic>
        <p:nvPicPr>
          <p:cNvPr id="685" name="Google Shape;685;p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2652" y="1996783"/>
            <a:ext cx="540775" cy="209115"/>
          </a:xfrm>
          <a:prstGeom prst="rect">
            <a:avLst/>
          </a:prstGeom>
          <a:noFill/>
          <a:ln>
            <a:noFill/>
          </a:ln>
        </p:spPr>
      </p:pic>
      <p:pic>
        <p:nvPicPr>
          <p:cNvPr id="686" name="Google Shape;686;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53549" y="2433095"/>
            <a:ext cx="614700" cy="188479"/>
          </a:xfrm>
          <a:prstGeom prst="rect">
            <a:avLst/>
          </a:prstGeom>
          <a:noFill/>
          <a:ln>
            <a:noFill/>
          </a:ln>
        </p:spPr>
      </p:pic>
      <p:pic>
        <p:nvPicPr>
          <p:cNvPr id="687" name="Google Shape;687;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409075" y="1592544"/>
            <a:ext cx="446775" cy="273629"/>
          </a:xfrm>
          <a:prstGeom prst="rect">
            <a:avLst/>
          </a:prstGeom>
          <a:noFill/>
          <a:ln>
            <a:noFill/>
          </a:ln>
        </p:spPr>
      </p:pic>
      <p:pic>
        <p:nvPicPr>
          <p:cNvPr id="688" name="Google Shape;688;p2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578213" y="1943683"/>
            <a:ext cx="548700" cy="315315"/>
          </a:xfrm>
          <a:prstGeom prst="rect">
            <a:avLst/>
          </a:prstGeom>
          <a:noFill/>
          <a:ln>
            <a:noFill/>
          </a:ln>
        </p:spPr>
      </p:pic>
      <p:pic>
        <p:nvPicPr>
          <p:cNvPr id="689" name="Google Shape;689;p2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116089" y="2303863"/>
            <a:ext cx="414899" cy="446942"/>
          </a:xfrm>
          <a:prstGeom prst="rect">
            <a:avLst/>
          </a:prstGeom>
          <a:noFill/>
          <a:ln>
            <a:noFill/>
          </a:ln>
        </p:spPr>
      </p:pic>
      <p:pic>
        <p:nvPicPr>
          <p:cNvPr id="690" name="Google Shape;690;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149252" y="2308157"/>
            <a:ext cx="446775" cy="438354"/>
          </a:xfrm>
          <a:prstGeom prst="rect">
            <a:avLst/>
          </a:prstGeom>
          <a:noFill/>
          <a:ln>
            <a:noFill/>
          </a:ln>
        </p:spPr>
      </p:pic>
      <p:pic>
        <p:nvPicPr>
          <p:cNvPr id="691" name="Google Shape;691;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608978" y="2345153"/>
            <a:ext cx="485700" cy="364363"/>
          </a:xfrm>
          <a:prstGeom prst="rect">
            <a:avLst/>
          </a:prstGeom>
          <a:noFill/>
          <a:ln>
            <a:noFill/>
          </a:ln>
        </p:spPr>
      </p:pic>
      <p:pic>
        <p:nvPicPr>
          <p:cNvPr id="692" name="Google Shape;692;p2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108299" y="1900939"/>
            <a:ext cx="364500" cy="400802"/>
          </a:xfrm>
          <a:prstGeom prst="rect">
            <a:avLst/>
          </a:prstGeom>
          <a:noFill/>
          <a:ln>
            <a:noFill/>
          </a:ln>
        </p:spPr>
      </p:pic>
      <p:pic>
        <p:nvPicPr>
          <p:cNvPr id="693" name="Google Shape;693;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673967" y="3584081"/>
            <a:ext cx="364500" cy="350556"/>
          </a:xfrm>
          <a:prstGeom prst="rect">
            <a:avLst/>
          </a:prstGeom>
          <a:noFill/>
          <a:ln>
            <a:noFill/>
          </a:ln>
        </p:spPr>
      </p:pic>
      <p:pic>
        <p:nvPicPr>
          <p:cNvPr id="694" name="Google Shape;694;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5224169" y="1572607"/>
            <a:ext cx="540775" cy="313504"/>
          </a:xfrm>
          <a:prstGeom prst="rect">
            <a:avLst/>
          </a:prstGeom>
          <a:noFill/>
          <a:ln>
            <a:noFill/>
          </a:ln>
        </p:spPr>
      </p:pic>
      <p:pic>
        <p:nvPicPr>
          <p:cNvPr id="695" name="Google Shape;695;p2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655156" y="1325231"/>
            <a:ext cx="614826" cy="96415"/>
          </a:xfrm>
          <a:prstGeom prst="rect">
            <a:avLst/>
          </a:prstGeom>
          <a:noFill/>
          <a:ln>
            <a:noFill/>
          </a:ln>
        </p:spPr>
      </p:pic>
      <p:pic>
        <p:nvPicPr>
          <p:cNvPr id="696" name="Google Shape;696;p27"/>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025063" y="2022040"/>
            <a:ext cx="743699" cy="158601"/>
          </a:xfrm>
          <a:prstGeom prst="rect">
            <a:avLst/>
          </a:prstGeom>
          <a:noFill/>
          <a:ln>
            <a:noFill/>
          </a:ln>
        </p:spPr>
      </p:pic>
      <p:pic>
        <p:nvPicPr>
          <p:cNvPr id="697" name="Google Shape;697;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218632" y="1688516"/>
            <a:ext cx="471300" cy="81685"/>
          </a:xfrm>
          <a:prstGeom prst="rect">
            <a:avLst/>
          </a:prstGeom>
          <a:noFill/>
          <a:ln>
            <a:noFill/>
          </a:ln>
        </p:spPr>
      </p:pic>
      <p:pic>
        <p:nvPicPr>
          <p:cNvPr id="698" name="Google Shape;698;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2303638" y="2422419"/>
            <a:ext cx="794400" cy="209830"/>
          </a:xfrm>
          <a:prstGeom prst="rect">
            <a:avLst/>
          </a:prstGeom>
          <a:noFill/>
          <a:ln>
            <a:noFill/>
          </a:ln>
        </p:spPr>
      </p:pic>
      <p:pic>
        <p:nvPicPr>
          <p:cNvPr id="699" name="Google Shape;699;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27548" y="1645960"/>
            <a:ext cx="501900" cy="166797"/>
          </a:xfrm>
          <a:prstGeom prst="rect">
            <a:avLst/>
          </a:prstGeom>
          <a:noFill/>
          <a:ln>
            <a:noFill/>
          </a:ln>
        </p:spPr>
      </p:pic>
      <p:pic>
        <p:nvPicPr>
          <p:cNvPr id="700" name="Google Shape;700;p2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164321" y="919302"/>
            <a:ext cx="540775" cy="168969"/>
          </a:xfrm>
          <a:prstGeom prst="rect">
            <a:avLst/>
          </a:prstGeom>
          <a:noFill/>
          <a:ln>
            <a:noFill/>
          </a:ln>
        </p:spPr>
      </p:pic>
      <p:pic>
        <p:nvPicPr>
          <p:cNvPr id="701" name="Google Shape;701;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055071" y="3292668"/>
            <a:ext cx="663900" cy="201451"/>
          </a:xfrm>
          <a:prstGeom prst="rect">
            <a:avLst/>
          </a:prstGeom>
          <a:noFill/>
          <a:ln>
            <a:noFill/>
          </a:ln>
        </p:spPr>
      </p:pic>
      <p:pic>
        <p:nvPicPr>
          <p:cNvPr id="702" name="Google Shape;702;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436893" y="3268667"/>
            <a:ext cx="594000" cy="249453"/>
          </a:xfrm>
          <a:prstGeom prst="rect">
            <a:avLst/>
          </a:prstGeom>
          <a:noFill/>
          <a:ln>
            <a:noFill/>
          </a:ln>
        </p:spPr>
      </p:pic>
      <p:pic>
        <p:nvPicPr>
          <p:cNvPr id="703" name="Google Shape;703;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158299" y="3245363"/>
            <a:ext cx="540775" cy="296061"/>
          </a:xfrm>
          <a:prstGeom prst="rect">
            <a:avLst/>
          </a:prstGeom>
          <a:noFill/>
          <a:ln>
            <a:noFill/>
          </a:ln>
        </p:spPr>
      </p:pic>
      <p:pic>
        <p:nvPicPr>
          <p:cNvPr id="704" name="Google Shape;704;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4105" y="2477979"/>
            <a:ext cx="743701" cy="98711"/>
          </a:xfrm>
          <a:prstGeom prst="rect">
            <a:avLst/>
          </a:prstGeom>
          <a:noFill/>
          <a:ln>
            <a:noFill/>
          </a:ln>
        </p:spPr>
      </p:pic>
      <p:pic>
        <p:nvPicPr>
          <p:cNvPr id="705" name="Google Shape;705;p27"/>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178756" y="1978895"/>
            <a:ext cx="540775" cy="244891"/>
          </a:xfrm>
          <a:prstGeom prst="rect">
            <a:avLst/>
          </a:prstGeom>
          <a:noFill/>
          <a:ln>
            <a:noFill/>
          </a:ln>
        </p:spPr>
      </p:pic>
      <p:pic>
        <p:nvPicPr>
          <p:cNvPr id="706" name="Google Shape;706;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03920" y="1964530"/>
            <a:ext cx="446775" cy="273622"/>
          </a:xfrm>
          <a:prstGeom prst="rect">
            <a:avLst/>
          </a:prstGeom>
          <a:noFill/>
          <a:ln>
            <a:noFill/>
          </a:ln>
        </p:spPr>
      </p:pic>
      <p:pic>
        <p:nvPicPr>
          <p:cNvPr id="707" name="Google Shape;707;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582918" y="1574873"/>
            <a:ext cx="277800" cy="308971"/>
          </a:xfrm>
          <a:prstGeom prst="rect">
            <a:avLst/>
          </a:prstGeom>
          <a:noFill/>
          <a:ln>
            <a:noFill/>
          </a:ln>
        </p:spPr>
      </p:pic>
      <p:pic>
        <p:nvPicPr>
          <p:cNvPr id="708" name="Google Shape;708;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4186863" y="1233346"/>
            <a:ext cx="471300" cy="280185"/>
          </a:xfrm>
          <a:prstGeom prst="rect">
            <a:avLst/>
          </a:prstGeom>
          <a:noFill/>
          <a:ln>
            <a:noFill/>
          </a:ln>
        </p:spPr>
      </p:pic>
      <p:pic>
        <p:nvPicPr>
          <p:cNvPr id="709" name="Google Shape;709;p2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713263" y="3606546"/>
            <a:ext cx="548700" cy="305626"/>
          </a:xfrm>
          <a:prstGeom prst="rect">
            <a:avLst/>
          </a:prstGeom>
          <a:noFill/>
          <a:ln>
            <a:noFill/>
          </a:ln>
        </p:spPr>
      </p:pic>
      <p:pic>
        <p:nvPicPr>
          <p:cNvPr id="710" name="Google Shape;710;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78466" y="948218"/>
            <a:ext cx="501900" cy="111137"/>
          </a:xfrm>
          <a:prstGeom prst="rect">
            <a:avLst/>
          </a:prstGeom>
          <a:noFill/>
          <a:ln>
            <a:noFill/>
          </a:ln>
        </p:spPr>
      </p:pic>
      <p:pic>
        <p:nvPicPr>
          <p:cNvPr id="711" name="Google Shape;711;p27"/>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683854" y="1243059"/>
            <a:ext cx="446700" cy="260759"/>
          </a:xfrm>
          <a:prstGeom prst="rect">
            <a:avLst/>
          </a:prstGeom>
          <a:noFill/>
          <a:ln>
            <a:noFill/>
          </a:ln>
        </p:spPr>
      </p:pic>
      <p:pic>
        <p:nvPicPr>
          <p:cNvPr id="712" name="Google Shape;712;p2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655527" y="3588643"/>
            <a:ext cx="471300" cy="341432"/>
          </a:xfrm>
          <a:prstGeom prst="rect">
            <a:avLst/>
          </a:prstGeom>
          <a:noFill/>
          <a:ln>
            <a:noFill/>
          </a:ln>
        </p:spPr>
      </p:pic>
      <p:pic>
        <p:nvPicPr>
          <p:cNvPr id="713" name="Google Shape;713;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104860" y="876046"/>
            <a:ext cx="614825" cy="255480"/>
          </a:xfrm>
          <a:prstGeom prst="rect">
            <a:avLst/>
          </a:prstGeom>
          <a:noFill/>
          <a:ln>
            <a:noFill/>
          </a:ln>
        </p:spPr>
      </p:pic>
      <p:pic>
        <p:nvPicPr>
          <p:cNvPr id="714" name="Google Shape;714;p2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540985" y="1640895"/>
            <a:ext cx="594000" cy="176928"/>
          </a:xfrm>
          <a:prstGeom prst="rect">
            <a:avLst/>
          </a:prstGeom>
          <a:noFill/>
          <a:ln>
            <a:noFill/>
          </a:ln>
        </p:spPr>
      </p:pic>
      <p:pic>
        <p:nvPicPr>
          <p:cNvPr id="715" name="Google Shape;715;p2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6464" y="1672744"/>
            <a:ext cx="501900" cy="113229"/>
          </a:xfrm>
          <a:prstGeom prst="rect">
            <a:avLst/>
          </a:prstGeom>
          <a:noFill/>
          <a:ln>
            <a:noFill/>
          </a:ln>
        </p:spPr>
      </p:pic>
      <p:pic>
        <p:nvPicPr>
          <p:cNvPr id="716" name="Google Shape;716;p2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6247287" y="925919"/>
            <a:ext cx="446775" cy="155735"/>
          </a:xfrm>
          <a:prstGeom prst="rect">
            <a:avLst/>
          </a:prstGeom>
          <a:noFill/>
          <a:ln>
            <a:noFill/>
          </a:ln>
        </p:spPr>
      </p:pic>
      <p:pic>
        <p:nvPicPr>
          <p:cNvPr id="717" name="Google Shape;717;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826480" y="3268561"/>
            <a:ext cx="710775" cy="249664"/>
          </a:xfrm>
          <a:prstGeom prst="rect">
            <a:avLst/>
          </a:prstGeom>
          <a:noFill/>
          <a:ln>
            <a:noFill/>
          </a:ln>
        </p:spPr>
      </p:pic>
      <p:pic>
        <p:nvPicPr>
          <p:cNvPr id="718" name="Google Shape;718;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720434" y="951539"/>
            <a:ext cx="594000" cy="104495"/>
          </a:xfrm>
          <a:prstGeom prst="rect">
            <a:avLst/>
          </a:prstGeom>
          <a:noFill/>
          <a:ln>
            <a:noFill/>
          </a:ln>
        </p:spPr>
      </p:pic>
      <p:pic>
        <p:nvPicPr>
          <p:cNvPr id="719" name="Google Shape;719;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3125249" y="2046801"/>
            <a:ext cx="794400" cy="109078"/>
          </a:xfrm>
          <a:prstGeom prst="rect">
            <a:avLst/>
          </a:prstGeom>
          <a:noFill/>
          <a:ln>
            <a:noFill/>
          </a:ln>
        </p:spPr>
      </p:pic>
      <p:pic>
        <p:nvPicPr>
          <p:cNvPr id="720" name="Google Shape;720;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846377" y="3339758"/>
            <a:ext cx="670200" cy="107271"/>
          </a:xfrm>
          <a:prstGeom prst="rect">
            <a:avLst/>
          </a:prstGeom>
          <a:noFill/>
          <a:ln>
            <a:noFill/>
          </a:ln>
        </p:spPr>
      </p:pic>
      <p:pic>
        <p:nvPicPr>
          <p:cNvPr id="721" name="Google Shape;721;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643982" y="3298051"/>
            <a:ext cx="794400" cy="190684"/>
          </a:xfrm>
          <a:prstGeom prst="rect">
            <a:avLst/>
          </a:prstGeom>
          <a:noFill/>
          <a:ln>
            <a:noFill/>
          </a:ln>
        </p:spPr>
      </p:pic>
      <p:pic>
        <p:nvPicPr>
          <p:cNvPr id="722" name="Google Shape;722;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745918" y="1278503"/>
            <a:ext cx="670200" cy="189872"/>
          </a:xfrm>
          <a:prstGeom prst="rect">
            <a:avLst/>
          </a:prstGeom>
          <a:noFill/>
          <a:ln>
            <a:noFill/>
          </a:ln>
        </p:spPr>
      </p:pic>
      <p:pic>
        <p:nvPicPr>
          <p:cNvPr id="723" name="Google Shape;723;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1922" y="3570355"/>
            <a:ext cx="471300" cy="378009"/>
          </a:xfrm>
          <a:prstGeom prst="rect">
            <a:avLst/>
          </a:prstGeom>
          <a:noFill/>
          <a:ln>
            <a:noFill/>
          </a:ln>
        </p:spPr>
      </p:pic>
      <p:pic>
        <p:nvPicPr>
          <p:cNvPr id="724" name="Google Shape;724;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418648" y="1673509"/>
            <a:ext cx="670200" cy="111700"/>
          </a:xfrm>
          <a:prstGeom prst="rect">
            <a:avLst/>
          </a:prstGeom>
          <a:noFill/>
          <a:ln>
            <a:noFill/>
          </a:ln>
        </p:spPr>
      </p:pic>
      <p:pic>
        <p:nvPicPr>
          <p:cNvPr id="725" name="Google Shape;725;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071107" y="3593210"/>
            <a:ext cx="403200" cy="332299"/>
          </a:xfrm>
          <a:prstGeom prst="rect">
            <a:avLst/>
          </a:prstGeom>
          <a:noFill/>
          <a:ln>
            <a:noFill/>
          </a:ln>
        </p:spPr>
      </p:pic>
      <p:pic>
        <p:nvPicPr>
          <p:cNvPr id="726" name="Google Shape;726;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625465" y="938466"/>
            <a:ext cx="594000" cy="130641"/>
          </a:xfrm>
          <a:prstGeom prst="rect">
            <a:avLst/>
          </a:prstGeom>
          <a:noFill/>
          <a:ln>
            <a:noFill/>
          </a:ln>
        </p:spPr>
      </p:pic>
      <p:pic>
        <p:nvPicPr>
          <p:cNvPr id="727" name="Google Shape;727;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391160" y="3302039"/>
            <a:ext cx="794400" cy="182708"/>
          </a:xfrm>
          <a:prstGeom prst="rect">
            <a:avLst/>
          </a:prstGeom>
          <a:noFill/>
          <a:ln>
            <a:noFill/>
          </a:ln>
        </p:spPr>
      </p:pic>
      <p:pic>
        <p:nvPicPr>
          <p:cNvPr id="728" name="Google Shape;728;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643492" y="2039382"/>
            <a:ext cx="663900" cy="123917"/>
          </a:xfrm>
          <a:prstGeom prst="rect">
            <a:avLst/>
          </a:prstGeom>
          <a:noFill/>
          <a:ln>
            <a:noFill/>
          </a:ln>
        </p:spPr>
      </p:pic>
      <p:pic>
        <p:nvPicPr>
          <p:cNvPr id="729" name="Google Shape;729;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565788" y="3307865"/>
            <a:ext cx="743700" cy="171055"/>
          </a:xfrm>
          <a:prstGeom prst="rect">
            <a:avLst/>
          </a:prstGeom>
          <a:noFill/>
          <a:ln>
            <a:noFill/>
          </a:ln>
        </p:spPr>
      </p:pic>
      <p:pic>
        <p:nvPicPr>
          <p:cNvPr id="730" name="Google Shape;730;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28991" y="1283937"/>
            <a:ext cx="501900" cy="179003"/>
          </a:xfrm>
          <a:prstGeom prst="rect">
            <a:avLst/>
          </a:prstGeom>
          <a:noFill/>
          <a:ln>
            <a:noFill/>
          </a:ln>
        </p:spPr>
      </p:pic>
      <p:pic>
        <p:nvPicPr>
          <p:cNvPr id="731" name="Google Shape;731;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20897" y="859528"/>
            <a:ext cx="364500" cy="288517"/>
          </a:xfrm>
          <a:prstGeom prst="rect">
            <a:avLst/>
          </a:prstGeom>
          <a:noFill/>
          <a:ln>
            <a:noFill/>
          </a:ln>
        </p:spPr>
      </p:pic>
      <p:pic>
        <p:nvPicPr>
          <p:cNvPr id="732" name="Google Shape;732;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308047" y="3670923"/>
            <a:ext cx="710801" cy="176872"/>
          </a:xfrm>
          <a:prstGeom prst="rect">
            <a:avLst/>
          </a:prstGeom>
          <a:noFill/>
          <a:ln>
            <a:noFill/>
          </a:ln>
        </p:spPr>
      </p:pic>
      <p:pic>
        <p:nvPicPr>
          <p:cNvPr id="733" name="Google Shape;733;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235945" y="2364491"/>
            <a:ext cx="794400" cy="325686"/>
          </a:xfrm>
          <a:prstGeom prst="rect">
            <a:avLst/>
          </a:prstGeom>
          <a:noFill/>
          <a:ln>
            <a:noFill/>
          </a:ln>
        </p:spPr>
      </p:pic>
      <p:pic>
        <p:nvPicPr>
          <p:cNvPr id="734" name="Google Shape;734;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553993" y="2406728"/>
            <a:ext cx="663900" cy="241211"/>
          </a:xfrm>
          <a:prstGeom prst="rect">
            <a:avLst/>
          </a:prstGeom>
          <a:noFill/>
          <a:ln>
            <a:noFill/>
          </a:ln>
        </p:spPr>
      </p:pic>
      <p:pic>
        <p:nvPicPr>
          <p:cNvPr id="735" name="Google Shape;735;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165797" y="3595884"/>
            <a:ext cx="326950" cy="326950"/>
          </a:xfrm>
          <a:prstGeom prst="rect">
            <a:avLst/>
          </a:prstGeom>
          <a:noFill/>
          <a:ln>
            <a:noFill/>
          </a:ln>
        </p:spPr>
      </p:pic>
      <p:pic>
        <p:nvPicPr>
          <p:cNvPr id="736" name="Google Shape;736;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137696" y="4501023"/>
            <a:ext cx="614825" cy="178416"/>
          </a:xfrm>
          <a:prstGeom prst="rect">
            <a:avLst/>
          </a:prstGeom>
          <a:noFill/>
          <a:ln>
            <a:noFill/>
          </a:ln>
        </p:spPr>
      </p:pic>
      <p:pic>
        <p:nvPicPr>
          <p:cNvPr id="737" name="Google Shape;737;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7340190" y="4427618"/>
            <a:ext cx="403200" cy="325226"/>
          </a:xfrm>
          <a:prstGeom prst="rect">
            <a:avLst/>
          </a:prstGeom>
          <a:noFill/>
          <a:ln>
            <a:noFill/>
          </a:ln>
        </p:spPr>
      </p:pic>
      <p:pic>
        <p:nvPicPr>
          <p:cNvPr id="738" name="Google Shape;738;p27" descr="logo_ebay-300x184.png"/>
          <p:cNvPicPr preferRelativeResize="0"/>
          <p:nvPr/>
        </p:nvPicPr>
        <p:blipFill rotWithShape="1">
          <a:blip r:embed="rId63">
            <a:alphaModFix/>
          </a:blip>
          <a:srcRect/>
          <a:stretch/>
        </p:blipFill>
        <p:spPr>
          <a:xfrm>
            <a:off x="2087488" y="4453131"/>
            <a:ext cx="446700" cy="274200"/>
          </a:xfrm>
          <a:prstGeom prst="rect">
            <a:avLst/>
          </a:prstGeom>
          <a:noFill/>
          <a:ln>
            <a:noFill/>
          </a:ln>
        </p:spPr>
      </p:pic>
      <p:pic>
        <p:nvPicPr>
          <p:cNvPr id="739" name="Google Shape;739;p2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118310" y="4421753"/>
            <a:ext cx="414900" cy="336957"/>
          </a:xfrm>
          <a:prstGeom prst="rect">
            <a:avLst/>
          </a:prstGeom>
          <a:noFill/>
          <a:ln>
            <a:noFill/>
          </a:ln>
        </p:spPr>
      </p:pic>
      <p:pic>
        <p:nvPicPr>
          <p:cNvPr id="740" name="Google Shape;740;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579561" y="4420027"/>
            <a:ext cx="403200" cy="340408"/>
          </a:xfrm>
          <a:prstGeom prst="rect">
            <a:avLst/>
          </a:prstGeom>
          <a:noFill/>
          <a:ln>
            <a:noFill/>
          </a:ln>
        </p:spPr>
      </p:pic>
      <p:pic>
        <p:nvPicPr>
          <p:cNvPr id="741" name="Google Shape;741;p27"/>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1383854" y="4497215"/>
            <a:ext cx="548699" cy="186032"/>
          </a:xfrm>
          <a:prstGeom prst="rect">
            <a:avLst/>
          </a:prstGeom>
          <a:noFill/>
          <a:ln>
            <a:noFill/>
          </a:ln>
        </p:spPr>
      </p:pic>
      <p:pic>
        <p:nvPicPr>
          <p:cNvPr id="742" name="Google Shape;742;p27"/>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809927" y="4481303"/>
            <a:ext cx="614700" cy="217856"/>
          </a:xfrm>
          <a:prstGeom prst="rect">
            <a:avLst/>
          </a:prstGeom>
          <a:noFill/>
          <a:ln>
            <a:noFill/>
          </a:ln>
        </p:spPr>
      </p:pic>
      <p:pic>
        <p:nvPicPr>
          <p:cNvPr id="743" name="Google Shape;743;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44" name="Google Shape;744;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969482" y="3601780"/>
            <a:ext cx="331975" cy="315158"/>
          </a:xfrm>
          <a:prstGeom prst="rect">
            <a:avLst/>
          </a:prstGeom>
          <a:noFill/>
          <a:ln>
            <a:noFill/>
          </a:ln>
        </p:spPr>
      </p:pic>
      <p:pic>
        <p:nvPicPr>
          <p:cNvPr id="745" name="Google Shape;745;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12806" y="2013906"/>
            <a:ext cx="485700" cy="174868"/>
          </a:xfrm>
          <a:prstGeom prst="rect">
            <a:avLst/>
          </a:prstGeom>
          <a:noFill/>
          <a:ln>
            <a:noFill/>
          </a:ln>
        </p:spPr>
      </p:pic>
      <p:pic>
        <p:nvPicPr>
          <p:cNvPr id="746" name="Google Shape;746;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601501" y="2372625"/>
            <a:ext cx="548700" cy="309417"/>
          </a:xfrm>
          <a:prstGeom prst="rect">
            <a:avLst/>
          </a:prstGeom>
          <a:noFill/>
          <a:ln>
            <a:noFill/>
          </a:ln>
        </p:spPr>
      </p:pic>
      <p:pic>
        <p:nvPicPr>
          <p:cNvPr id="747" name="Google Shape;747;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38457" y="4453486"/>
            <a:ext cx="446700" cy="273491"/>
          </a:xfrm>
          <a:prstGeom prst="rect">
            <a:avLst/>
          </a:prstGeom>
          <a:noFill/>
          <a:ln>
            <a:noFill/>
          </a:ln>
        </p:spPr>
      </p:pic>
      <p:pic>
        <p:nvPicPr>
          <p:cNvPr id="748" name="Google Shape;748;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275629" y="1234670"/>
            <a:ext cx="364500" cy="277536"/>
          </a:xfrm>
          <a:prstGeom prst="rect">
            <a:avLst/>
          </a:prstGeom>
          <a:noFill/>
          <a:ln>
            <a:noFill/>
          </a:ln>
        </p:spPr>
      </p:pic>
      <p:pic>
        <p:nvPicPr>
          <p:cNvPr id="749" name="Google Shape;749;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70793" y="916672"/>
            <a:ext cx="594000" cy="174228"/>
          </a:xfrm>
          <a:prstGeom prst="rect">
            <a:avLst/>
          </a:prstGeom>
          <a:noFill/>
          <a:ln>
            <a:noFill/>
          </a:ln>
        </p:spPr>
      </p:pic>
      <p:pic>
        <p:nvPicPr>
          <p:cNvPr id="750" name="Google Shape;750;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166776" y="1236357"/>
            <a:ext cx="414900" cy="274163"/>
          </a:xfrm>
          <a:prstGeom prst="rect">
            <a:avLst/>
          </a:prstGeom>
          <a:noFill/>
          <a:ln>
            <a:noFill/>
          </a:ln>
        </p:spPr>
      </p:pic>
      <p:pic>
        <p:nvPicPr>
          <p:cNvPr id="751" name="Google Shape;751;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222127" y="1196176"/>
            <a:ext cx="446700" cy="354524"/>
          </a:xfrm>
          <a:prstGeom prst="rect">
            <a:avLst/>
          </a:prstGeom>
          <a:noFill/>
          <a:ln>
            <a:noFill/>
          </a:ln>
        </p:spPr>
      </p:pic>
      <p:pic>
        <p:nvPicPr>
          <p:cNvPr id="752" name="Google Shape;752;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429012" y="1605424"/>
            <a:ext cx="403200" cy="247869"/>
          </a:xfrm>
          <a:prstGeom prst="rect">
            <a:avLst/>
          </a:prstGeom>
          <a:noFill/>
          <a:ln>
            <a:noFill/>
          </a:ln>
        </p:spPr>
      </p:pic>
      <p:pic>
        <p:nvPicPr>
          <p:cNvPr id="753" name="Google Shape;753;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482677" y="3677390"/>
            <a:ext cx="501900" cy="163940"/>
          </a:xfrm>
          <a:prstGeom prst="rect">
            <a:avLst/>
          </a:prstGeom>
          <a:noFill/>
          <a:ln>
            <a:noFill/>
          </a:ln>
        </p:spPr>
      </p:pic>
      <p:pic>
        <p:nvPicPr>
          <p:cNvPr id="754" name="Google Shape;754;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64442" y="3597215"/>
            <a:ext cx="471300" cy="324289"/>
          </a:xfrm>
          <a:prstGeom prst="rect">
            <a:avLst/>
          </a:prstGeom>
          <a:noFill/>
          <a:ln>
            <a:noFill/>
          </a:ln>
        </p:spPr>
      </p:pic>
      <p:pic>
        <p:nvPicPr>
          <p:cNvPr id="755" name="Google Shape;755;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312965" y="3325768"/>
            <a:ext cx="614700" cy="135250"/>
          </a:xfrm>
          <a:prstGeom prst="rect">
            <a:avLst/>
          </a:prstGeom>
          <a:noFill/>
          <a:ln>
            <a:noFill/>
          </a:ln>
        </p:spPr>
      </p:pic>
      <p:pic>
        <p:nvPicPr>
          <p:cNvPr id="756" name="Google Shape;756;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779534" y="2435608"/>
            <a:ext cx="743700" cy="183451"/>
          </a:xfrm>
          <a:prstGeom prst="rect">
            <a:avLst/>
          </a:prstGeom>
          <a:noFill/>
          <a:ln>
            <a:noFill/>
          </a:ln>
        </p:spPr>
      </p:pic>
      <p:pic>
        <p:nvPicPr>
          <p:cNvPr id="757" name="Google Shape;757;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316962" y="3639130"/>
            <a:ext cx="471300" cy="240459"/>
          </a:xfrm>
          <a:prstGeom prst="rect">
            <a:avLst/>
          </a:prstGeom>
          <a:noFill/>
          <a:ln>
            <a:noFill/>
          </a:ln>
        </p:spPr>
      </p:pic>
      <p:pic>
        <p:nvPicPr>
          <p:cNvPr id="758" name="Google Shape;758;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16733" y="2363079"/>
            <a:ext cx="446775" cy="328511"/>
          </a:xfrm>
          <a:prstGeom prst="rect">
            <a:avLst/>
          </a:prstGeom>
          <a:noFill/>
          <a:ln>
            <a:noFill/>
          </a:ln>
        </p:spPr>
      </p:pic>
      <p:pic>
        <p:nvPicPr>
          <p:cNvPr id="759" name="Google Shape;759;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779116" y="1636521"/>
            <a:ext cx="540775" cy="185675"/>
          </a:xfrm>
          <a:prstGeom prst="rect">
            <a:avLst/>
          </a:prstGeom>
          <a:noFill/>
          <a:ln>
            <a:noFill/>
          </a:ln>
        </p:spPr>
      </p:pic>
      <p:pic>
        <p:nvPicPr>
          <p:cNvPr id="760" name="Google Shape;760;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6225" y="925408"/>
            <a:ext cx="364500" cy="156757"/>
          </a:xfrm>
          <a:prstGeom prst="rect">
            <a:avLst/>
          </a:prstGeom>
          <a:noFill/>
          <a:ln>
            <a:noFill/>
          </a:ln>
        </p:spPr>
      </p:pic>
      <p:pic>
        <p:nvPicPr>
          <p:cNvPr id="761" name="Google Shape;761;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824945" y="2019953"/>
            <a:ext cx="548700" cy="162775"/>
          </a:xfrm>
          <a:prstGeom prst="rect">
            <a:avLst/>
          </a:prstGeom>
          <a:noFill/>
          <a:ln>
            <a:noFill/>
          </a:ln>
        </p:spPr>
      </p:pic>
      <p:pic>
        <p:nvPicPr>
          <p:cNvPr id="762" name="Google Shape;762;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664660" y="3223515"/>
            <a:ext cx="403200" cy="339756"/>
          </a:xfrm>
          <a:prstGeom prst="rect">
            <a:avLst/>
          </a:prstGeom>
          <a:noFill/>
          <a:ln>
            <a:noFill/>
          </a:ln>
        </p:spPr>
      </p:pic>
      <p:pic>
        <p:nvPicPr>
          <p:cNvPr id="763" name="Google Shape;763;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689123" y="4447239"/>
            <a:ext cx="794400" cy="285984"/>
          </a:xfrm>
          <a:prstGeom prst="rect">
            <a:avLst/>
          </a:prstGeom>
          <a:noFill/>
          <a:ln>
            <a:noFill/>
          </a:ln>
        </p:spPr>
      </p:pic>
      <p:pic>
        <p:nvPicPr>
          <p:cNvPr id="764" name="Google Shape;764;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240092" y="4433072"/>
            <a:ext cx="414900" cy="314318"/>
          </a:xfrm>
          <a:prstGeom prst="rect">
            <a:avLst/>
          </a:prstGeom>
          <a:noFill/>
          <a:ln>
            <a:noFill/>
          </a:ln>
        </p:spPr>
      </p:pic>
      <p:pic>
        <p:nvPicPr>
          <p:cNvPr id="765" name="Google Shape;765;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907456" y="4391803"/>
            <a:ext cx="277800" cy="396857"/>
          </a:xfrm>
          <a:prstGeom prst="rect">
            <a:avLst/>
          </a:prstGeom>
          <a:noFill/>
          <a:ln>
            <a:noFill/>
          </a:ln>
        </p:spPr>
      </p:pic>
      <p:pic>
        <p:nvPicPr>
          <p:cNvPr id="766" name="Google Shape;766;p2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341873" y="1236751"/>
            <a:ext cx="364500" cy="273375"/>
          </a:xfrm>
          <a:prstGeom prst="rect">
            <a:avLst/>
          </a:prstGeom>
          <a:noFill/>
          <a:ln>
            <a:noFill/>
          </a:ln>
        </p:spPr>
      </p:pic>
      <p:pic>
        <p:nvPicPr>
          <p:cNvPr id="767" name="Google Shape;767;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780764" y="1600414"/>
            <a:ext cx="548700" cy="257889"/>
          </a:xfrm>
          <a:prstGeom prst="rect">
            <a:avLst/>
          </a:prstGeom>
          <a:noFill/>
          <a:ln>
            <a:noFill/>
          </a:ln>
        </p:spPr>
      </p:pic>
      <p:pic>
        <p:nvPicPr>
          <p:cNvPr id="768" name="Google Shape;768;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443183" y="3678935"/>
            <a:ext cx="670200" cy="160848"/>
          </a:xfrm>
          <a:prstGeom prst="rect">
            <a:avLst/>
          </a:prstGeom>
          <a:noFill/>
          <a:ln>
            <a:noFill/>
          </a:ln>
        </p:spPr>
      </p:pic>
      <p:pic>
        <p:nvPicPr>
          <p:cNvPr id="769" name="Google Shape;769;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08841" y="1942401"/>
            <a:ext cx="364500" cy="317878"/>
          </a:xfrm>
          <a:prstGeom prst="rect">
            <a:avLst/>
          </a:prstGeom>
          <a:noFill/>
          <a:ln>
            <a:noFill/>
          </a:ln>
        </p:spPr>
      </p:pic>
      <p:pic>
        <p:nvPicPr>
          <p:cNvPr id="770" name="Google Shape;770;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479060" y="2014816"/>
            <a:ext cx="540775" cy="173048"/>
          </a:xfrm>
          <a:prstGeom prst="rect">
            <a:avLst/>
          </a:prstGeom>
          <a:noFill/>
          <a:ln>
            <a:noFill/>
          </a:ln>
        </p:spPr>
      </p:pic>
      <p:pic>
        <p:nvPicPr>
          <p:cNvPr id="771" name="Google Shape;771;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880269" y="812214"/>
            <a:ext cx="326950" cy="383146"/>
          </a:xfrm>
          <a:prstGeom prst="rect">
            <a:avLst/>
          </a:prstGeom>
          <a:noFill/>
          <a:ln>
            <a:noFill/>
          </a:ln>
        </p:spPr>
      </p:pic>
      <p:pic>
        <p:nvPicPr>
          <p:cNvPr id="772" name="Google Shape;772;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596703" y="1302621"/>
            <a:ext cx="663900" cy="141634"/>
          </a:xfrm>
          <a:prstGeom prst="rect">
            <a:avLst/>
          </a:prstGeom>
          <a:noFill/>
          <a:ln>
            <a:noFill/>
          </a:ln>
        </p:spPr>
      </p:pic>
      <p:pic>
        <p:nvPicPr>
          <p:cNvPr id="773" name="Google Shape;773;p27"/>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537050" y="1312507"/>
            <a:ext cx="614699" cy="121864"/>
          </a:xfrm>
          <a:prstGeom prst="rect">
            <a:avLst/>
          </a:prstGeom>
          <a:noFill/>
          <a:ln>
            <a:noFill/>
          </a:ln>
        </p:spPr>
      </p:pic>
      <p:pic>
        <p:nvPicPr>
          <p:cNvPr id="774" name="Google Shape;774;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921396" y="1582637"/>
            <a:ext cx="277800" cy="293443"/>
          </a:xfrm>
          <a:prstGeom prst="rect">
            <a:avLst/>
          </a:prstGeom>
          <a:noFill/>
          <a:ln>
            <a:noFill/>
          </a:ln>
        </p:spPr>
      </p:pic>
      <p:pic>
        <p:nvPicPr>
          <p:cNvPr id="775" name="Google Shape;775;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431145" y="1204063"/>
            <a:ext cx="331975" cy="338750"/>
          </a:xfrm>
          <a:prstGeom prst="rect">
            <a:avLst/>
          </a:prstGeom>
          <a:noFill/>
          <a:ln>
            <a:noFill/>
          </a:ln>
        </p:spPr>
      </p:pic>
      <p:pic>
        <p:nvPicPr>
          <p:cNvPr id="776" name="Google Shape;776;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287131" y="869131"/>
            <a:ext cx="364500" cy="269312"/>
          </a:xfrm>
          <a:prstGeom prst="rect">
            <a:avLst/>
          </a:prstGeom>
          <a:noFill/>
          <a:ln>
            <a:noFill/>
          </a:ln>
        </p:spPr>
      </p:pic>
      <p:pic>
        <p:nvPicPr>
          <p:cNvPr id="777" name="Google Shape;777;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7898325" y="4497566"/>
            <a:ext cx="594300" cy="185330"/>
          </a:xfrm>
          <a:prstGeom prst="rect">
            <a:avLst/>
          </a:prstGeom>
          <a:noFill/>
          <a:ln>
            <a:noFill/>
          </a:ln>
        </p:spPr>
      </p:pic>
      <p:pic>
        <p:nvPicPr>
          <p:cNvPr id="778" name="Google Shape;778;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874177" y="2037515"/>
            <a:ext cx="663900" cy="127650"/>
          </a:xfrm>
          <a:prstGeom prst="rect">
            <a:avLst/>
          </a:prstGeom>
          <a:noFill/>
          <a:ln>
            <a:noFill/>
          </a:ln>
        </p:spPr>
      </p:pic>
      <p:pic>
        <p:nvPicPr>
          <p:cNvPr id="779" name="Google Shape;779;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945034" y="1610474"/>
            <a:ext cx="548700" cy="237770"/>
          </a:xfrm>
          <a:prstGeom prst="rect">
            <a:avLst/>
          </a:prstGeom>
          <a:noFill/>
          <a:ln>
            <a:noFill/>
          </a:ln>
        </p:spPr>
      </p:pic>
      <p:pic>
        <p:nvPicPr>
          <p:cNvPr id="780" name="Google Shape;780;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1759753" y="938479"/>
            <a:ext cx="364500" cy="130614"/>
          </a:xfrm>
          <a:prstGeom prst="rect">
            <a:avLst/>
          </a:prstGeom>
          <a:noFill/>
          <a:ln>
            <a:noFill/>
          </a:ln>
        </p:spPr>
      </p:pic>
      <p:pic>
        <p:nvPicPr>
          <p:cNvPr id="781" name="Google Shape;781;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88145" y="4446916"/>
            <a:ext cx="540775" cy="286631"/>
          </a:xfrm>
          <a:prstGeom prst="rect">
            <a:avLst/>
          </a:prstGeom>
          <a:noFill/>
          <a:ln>
            <a:noFill/>
          </a:ln>
        </p:spPr>
      </p:pic>
      <p:pic>
        <p:nvPicPr>
          <p:cNvPr id="782" name="Google Shape;782;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288380" y="1578911"/>
            <a:ext cx="403200" cy="300894"/>
          </a:xfrm>
          <a:prstGeom prst="rect">
            <a:avLst/>
          </a:prstGeom>
          <a:noFill/>
          <a:ln>
            <a:noFill/>
          </a:ln>
        </p:spPr>
      </p:pic>
      <p:pic>
        <p:nvPicPr>
          <p:cNvPr id="783" name="Google Shape;783;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15054" y="3312920"/>
            <a:ext cx="548700" cy="160947"/>
          </a:xfrm>
          <a:prstGeom prst="rect">
            <a:avLst/>
          </a:prstGeom>
          <a:noFill/>
          <a:ln>
            <a:noFill/>
          </a:ln>
        </p:spPr>
      </p:pic>
      <p:pic>
        <p:nvPicPr>
          <p:cNvPr id="784" name="Google Shape;784;p27"/>
          <p:cNvPicPr preferRelativeResize="0"/>
          <p:nvPr/>
        </p:nvPicPr>
        <p:blipFill rotWithShape="1">
          <a:blip r:embed="rId109" cstate="print">
            <a:alphaModFix/>
            <a:extLst>
              <a:ext uri="{28A0092B-C50C-407E-A947-70E740481C1C}">
                <a14:useLocalDpi xmlns:a14="http://schemas.microsoft.com/office/drawing/2010/main"/>
              </a:ext>
            </a:extLst>
          </a:blip>
          <a:srcRect r="-725"/>
          <a:stretch/>
        </p:blipFill>
        <p:spPr>
          <a:xfrm>
            <a:off x="2758086" y="4100996"/>
            <a:ext cx="540775" cy="168370"/>
          </a:xfrm>
          <a:prstGeom prst="rect">
            <a:avLst/>
          </a:prstGeom>
          <a:noFill/>
          <a:ln>
            <a:noFill/>
          </a:ln>
        </p:spPr>
      </p:pic>
      <p:pic>
        <p:nvPicPr>
          <p:cNvPr id="785" name="Google Shape;785;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175998" y="4130589"/>
            <a:ext cx="501900" cy="109184"/>
          </a:xfrm>
          <a:prstGeom prst="rect">
            <a:avLst/>
          </a:prstGeom>
          <a:noFill/>
          <a:ln>
            <a:noFill/>
          </a:ln>
        </p:spPr>
      </p:pic>
      <p:pic>
        <p:nvPicPr>
          <p:cNvPr id="786" name="Google Shape;786;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805583" y="4102161"/>
            <a:ext cx="540775" cy="166040"/>
          </a:xfrm>
          <a:prstGeom prst="rect">
            <a:avLst/>
          </a:prstGeom>
          <a:noFill/>
          <a:ln>
            <a:noFill/>
          </a:ln>
        </p:spPr>
      </p:pic>
      <p:pic>
        <p:nvPicPr>
          <p:cNvPr id="787" name="Google Shape;787;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379050" y="4086658"/>
            <a:ext cx="743703" cy="197045"/>
          </a:xfrm>
          <a:prstGeom prst="rect">
            <a:avLst/>
          </a:prstGeom>
          <a:noFill/>
          <a:ln>
            <a:noFill/>
          </a:ln>
        </p:spPr>
      </p:pic>
      <p:pic>
        <p:nvPicPr>
          <p:cNvPr id="788" name="Google Shape;788;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909935" y="4078820"/>
            <a:ext cx="414900" cy="212721"/>
          </a:xfrm>
          <a:prstGeom prst="rect">
            <a:avLst/>
          </a:prstGeom>
          <a:noFill/>
          <a:ln>
            <a:noFill/>
          </a:ln>
        </p:spPr>
      </p:pic>
      <p:pic>
        <p:nvPicPr>
          <p:cNvPr id="789" name="Google Shape;789;p27"/>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4202941" y="4001777"/>
            <a:ext cx="364500" cy="366807"/>
          </a:xfrm>
          <a:prstGeom prst="rect">
            <a:avLst/>
          </a:prstGeom>
          <a:noFill/>
          <a:ln>
            <a:noFill/>
          </a:ln>
        </p:spPr>
      </p:pic>
      <p:pic>
        <p:nvPicPr>
          <p:cNvPr id="790" name="Google Shape;790;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537006" y="4073540"/>
            <a:ext cx="364500" cy="223281"/>
          </a:xfrm>
          <a:prstGeom prst="rect">
            <a:avLst/>
          </a:prstGeom>
          <a:noFill/>
          <a:ln>
            <a:noFill/>
          </a:ln>
        </p:spPr>
      </p:pic>
      <p:pic>
        <p:nvPicPr>
          <p:cNvPr id="791" name="Google Shape;791;p27"/>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7426547" y="4021158"/>
            <a:ext cx="403200" cy="328046"/>
          </a:xfrm>
          <a:prstGeom prst="rect">
            <a:avLst/>
          </a:prstGeom>
          <a:noFill/>
          <a:ln>
            <a:noFill/>
          </a:ln>
        </p:spPr>
      </p:pic>
      <p:pic>
        <p:nvPicPr>
          <p:cNvPr id="792" name="Google Shape;792;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405023" y="4095409"/>
            <a:ext cx="663900" cy="179544"/>
          </a:xfrm>
          <a:prstGeom prst="rect">
            <a:avLst/>
          </a:prstGeom>
          <a:noFill/>
          <a:ln>
            <a:noFill/>
          </a:ln>
        </p:spPr>
      </p:pic>
      <p:pic>
        <p:nvPicPr>
          <p:cNvPr id="793" name="Google Shape;793;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647630" y="3997938"/>
            <a:ext cx="364500" cy="374486"/>
          </a:xfrm>
          <a:prstGeom prst="rect">
            <a:avLst/>
          </a:prstGeom>
          <a:noFill/>
          <a:ln>
            <a:noFill/>
          </a:ln>
        </p:spPr>
      </p:pic>
      <p:pic>
        <p:nvPicPr>
          <p:cNvPr id="794" name="Google Shape;794;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092318" y="4019499"/>
            <a:ext cx="364500" cy="331364"/>
          </a:xfrm>
          <a:prstGeom prst="rect">
            <a:avLst/>
          </a:prstGeom>
          <a:noFill/>
          <a:ln>
            <a:noFill/>
          </a:ln>
        </p:spPr>
      </p:pic>
      <p:pic>
        <p:nvPicPr>
          <p:cNvPr id="795" name="Google Shape;795;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981695" y="4120727"/>
            <a:ext cx="743700" cy="128908"/>
          </a:xfrm>
          <a:prstGeom prst="rect">
            <a:avLst/>
          </a:prstGeom>
          <a:noFill/>
          <a:ln>
            <a:noFill/>
          </a:ln>
        </p:spPr>
      </p:pic>
      <p:pic>
        <p:nvPicPr>
          <p:cNvPr id="796" name="Google Shape;796;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624509" y="4037283"/>
            <a:ext cx="471300" cy="295795"/>
          </a:xfrm>
          <a:prstGeom prst="rect">
            <a:avLst/>
          </a:prstGeom>
          <a:noFill/>
          <a:ln>
            <a:noFill/>
          </a:ln>
        </p:spPr>
      </p:pic>
      <p:pic>
        <p:nvPicPr>
          <p:cNvPr id="797" name="Google Shape;797;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691698" y="942731"/>
            <a:ext cx="446700" cy="122111"/>
          </a:xfrm>
          <a:prstGeom prst="rect">
            <a:avLst/>
          </a:prstGeom>
          <a:noFill/>
          <a:ln>
            <a:noFill/>
          </a:ln>
        </p:spPr>
      </p:pic>
      <p:pic>
        <p:nvPicPr>
          <p:cNvPr id="798" name="Google Shape;798;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6323" y="1256064"/>
            <a:ext cx="485700" cy="234748"/>
          </a:xfrm>
          <a:prstGeom prst="rect">
            <a:avLst/>
          </a:prstGeom>
          <a:noFill/>
          <a:ln>
            <a:noFill/>
          </a:ln>
        </p:spPr>
      </p:pic>
      <p:pic>
        <p:nvPicPr>
          <p:cNvPr id="799" name="Google Shape;799;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778146" y="1291136"/>
            <a:ext cx="548700" cy="164604"/>
          </a:xfrm>
          <a:prstGeom prst="rect">
            <a:avLst/>
          </a:prstGeom>
          <a:noFill/>
          <a:ln>
            <a:noFill/>
          </a:ln>
        </p:spPr>
      </p:pic>
      <p:pic>
        <p:nvPicPr>
          <p:cNvPr id="800" name="Google Shape;800;p27"/>
          <p:cNvPicPr preferRelativeResize="0"/>
          <p:nvPr/>
        </p:nvPicPr>
        <p:blipFill rotWithShape="1">
          <a:blip r:embed="rId125" cstate="print">
            <a:alphaModFix/>
            <a:extLst>
              <a:ext uri="{28A0092B-C50C-407E-A947-70E740481C1C}">
                <a14:useLocalDpi xmlns:a14="http://schemas.microsoft.com/office/drawing/2010/main"/>
              </a:ext>
            </a:extLst>
          </a:blip>
          <a:srcRect t="35434" b="30127"/>
          <a:stretch/>
        </p:blipFill>
        <p:spPr>
          <a:xfrm>
            <a:off x="4219687" y="3688704"/>
            <a:ext cx="670200" cy="141311"/>
          </a:xfrm>
          <a:prstGeom prst="rect">
            <a:avLst/>
          </a:prstGeom>
          <a:noFill/>
          <a:ln>
            <a:noFill/>
          </a:ln>
        </p:spPr>
      </p:pic>
      <p:pic>
        <p:nvPicPr>
          <p:cNvPr id="801" name="Google Shape;801;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673190" y="1286013"/>
            <a:ext cx="540775" cy="174852"/>
          </a:xfrm>
          <a:prstGeom prst="rect">
            <a:avLst/>
          </a:prstGeom>
          <a:noFill/>
          <a:ln>
            <a:noFill/>
          </a:ln>
        </p:spPr>
      </p:pic>
      <p:pic>
        <p:nvPicPr>
          <p:cNvPr id="802" name="Google Shape;802;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5749" y="3239680"/>
            <a:ext cx="501900" cy="307427"/>
          </a:xfrm>
          <a:prstGeom prst="rect">
            <a:avLst/>
          </a:prstGeom>
          <a:noFill/>
          <a:ln>
            <a:noFill/>
          </a:ln>
        </p:spPr>
      </p:pic>
      <p:pic>
        <p:nvPicPr>
          <p:cNvPr id="803" name="Google Shape;803;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658176" y="2858123"/>
            <a:ext cx="446775" cy="268030"/>
          </a:xfrm>
          <a:prstGeom prst="rect">
            <a:avLst/>
          </a:prstGeom>
          <a:noFill/>
          <a:ln>
            <a:noFill/>
          </a:ln>
        </p:spPr>
      </p:pic>
      <p:pic>
        <p:nvPicPr>
          <p:cNvPr id="804" name="Google Shape;804;p27"/>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520778" y="2824174"/>
            <a:ext cx="548700" cy="335927"/>
          </a:xfrm>
          <a:prstGeom prst="rect">
            <a:avLst/>
          </a:prstGeom>
          <a:noFill/>
          <a:ln>
            <a:noFill/>
          </a:ln>
        </p:spPr>
      </p:pic>
      <p:pic>
        <p:nvPicPr>
          <p:cNvPr id="805" name="Google Shape;805;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7101179" y="2838444"/>
            <a:ext cx="501900" cy="307387"/>
          </a:xfrm>
          <a:prstGeom prst="rect">
            <a:avLst/>
          </a:prstGeom>
          <a:noFill/>
          <a:ln>
            <a:noFill/>
          </a:ln>
        </p:spPr>
      </p:pic>
      <p:pic>
        <p:nvPicPr>
          <p:cNvPr id="806" name="Google Shape;806;p27"/>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887977" y="2824110"/>
            <a:ext cx="548700" cy="336054"/>
          </a:xfrm>
          <a:prstGeom prst="rect">
            <a:avLst/>
          </a:prstGeom>
          <a:noFill/>
          <a:ln>
            <a:noFill/>
          </a:ln>
        </p:spPr>
      </p:pic>
      <p:pic>
        <p:nvPicPr>
          <p:cNvPr id="807" name="Google Shape;807;p27"/>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153578" y="2885761"/>
            <a:ext cx="364500" cy="212753"/>
          </a:xfrm>
          <a:prstGeom prst="rect">
            <a:avLst/>
          </a:prstGeom>
          <a:noFill/>
          <a:ln>
            <a:noFill/>
          </a:ln>
        </p:spPr>
      </p:pic>
      <p:pic>
        <p:nvPicPr>
          <p:cNvPr id="808" name="Google Shape;808;p27"/>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710576" y="2822091"/>
            <a:ext cx="414900" cy="340094"/>
          </a:xfrm>
          <a:prstGeom prst="rect">
            <a:avLst/>
          </a:prstGeom>
          <a:noFill/>
          <a:ln>
            <a:noFill/>
          </a:ln>
        </p:spPr>
      </p:pic>
      <p:pic>
        <p:nvPicPr>
          <p:cNvPr id="809" name="Google Shape;809;p27"/>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064225" y="2868200"/>
            <a:ext cx="403200" cy="247876"/>
          </a:xfrm>
          <a:prstGeom prst="rect">
            <a:avLst/>
          </a:prstGeom>
          <a:noFill/>
          <a:ln>
            <a:noFill/>
          </a:ln>
        </p:spPr>
      </p:pic>
      <p:pic>
        <p:nvPicPr>
          <p:cNvPr id="810" name="Google Shape;810;p27"/>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209576" y="2840263"/>
            <a:ext cx="364500" cy="303750"/>
          </a:xfrm>
          <a:prstGeom prst="rect">
            <a:avLst/>
          </a:prstGeom>
          <a:noFill/>
          <a:ln>
            <a:noFill/>
          </a:ln>
        </p:spPr>
      </p:pic>
      <p:pic>
        <p:nvPicPr>
          <p:cNvPr id="811" name="Google Shape;811;p27"/>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8386130" y="2926238"/>
            <a:ext cx="670200" cy="131800"/>
          </a:xfrm>
          <a:prstGeom prst="rect">
            <a:avLst/>
          </a:prstGeom>
          <a:noFill/>
          <a:ln>
            <a:noFill/>
          </a:ln>
        </p:spPr>
      </p:pic>
      <p:pic>
        <p:nvPicPr>
          <p:cNvPr id="812" name="Google Shape;812;p27"/>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576925" y="2815303"/>
            <a:ext cx="403200" cy="353669"/>
          </a:xfrm>
          <a:prstGeom prst="rect">
            <a:avLst/>
          </a:prstGeom>
          <a:noFill/>
          <a:ln>
            <a:noFill/>
          </a:ln>
        </p:spPr>
      </p:pic>
      <p:pic>
        <p:nvPicPr>
          <p:cNvPr id="813" name="Google Shape;813;p27"/>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7687179" y="2911183"/>
            <a:ext cx="614850" cy="161910"/>
          </a:xfrm>
          <a:prstGeom prst="rect">
            <a:avLst/>
          </a:prstGeom>
          <a:noFill/>
          <a:ln>
            <a:noFill/>
          </a:ln>
        </p:spPr>
      </p:pic>
      <p:pic>
        <p:nvPicPr>
          <p:cNvPr id="814" name="Google Shape;814;p27"/>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551525" y="2919099"/>
            <a:ext cx="663900" cy="146078"/>
          </a:xfrm>
          <a:prstGeom prst="rect">
            <a:avLst/>
          </a:prstGeom>
          <a:noFill/>
          <a:ln>
            <a:noFill/>
          </a:ln>
        </p:spPr>
      </p:pic>
      <p:pic>
        <p:nvPicPr>
          <p:cNvPr id="815" name="Google Shape;815;p27"/>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2299526" y="2868921"/>
            <a:ext cx="326950" cy="246434"/>
          </a:xfrm>
          <a:prstGeom prst="rect">
            <a:avLst/>
          </a:prstGeom>
          <a:noFill/>
          <a:ln>
            <a:noFill/>
          </a:ln>
        </p:spPr>
      </p:pic>
      <p:pic>
        <p:nvPicPr>
          <p:cNvPr id="816" name="Google Shape;816;p27"/>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189052" y="2943971"/>
            <a:ext cx="614825" cy="96332"/>
          </a:xfrm>
          <a:prstGeom prst="rect">
            <a:avLst/>
          </a:prstGeom>
          <a:noFill/>
          <a:ln>
            <a:noFill/>
          </a:ln>
        </p:spPr>
      </p:pic>
      <p:pic>
        <p:nvPicPr>
          <p:cNvPr id="817" name="Google Shape;817;p27"/>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3285009" y="1335818"/>
            <a:ext cx="594000" cy="75240"/>
          </a:xfrm>
          <a:prstGeom prst="rect">
            <a:avLst/>
          </a:prstGeom>
          <a:noFill/>
          <a:ln>
            <a:noFill/>
          </a:ln>
        </p:spPr>
      </p:pic>
      <p:pic>
        <p:nvPicPr>
          <p:cNvPr id="818" name="Google Shape;818;p27"/>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6681771" y="2434475"/>
            <a:ext cx="594300" cy="185719"/>
          </a:xfrm>
          <a:prstGeom prst="rect">
            <a:avLst/>
          </a:prstGeom>
          <a:noFill/>
          <a:ln>
            <a:noFill/>
          </a:ln>
        </p:spPr>
      </p:pic>
      <p:pic>
        <p:nvPicPr>
          <p:cNvPr id="819" name="Google Shape;819;p27"/>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949901" y="1603884"/>
            <a:ext cx="501900" cy="250950"/>
          </a:xfrm>
          <a:prstGeom prst="rect">
            <a:avLst/>
          </a:prstGeom>
          <a:noFill/>
          <a:ln>
            <a:noFill/>
          </a:ln>
        </p:spPr>
      </p:pic>
      <p:pic>
        <p:nvPicPr>
          <p:cNvPr id="820" name="Google Shape;820;p27"/>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5854128" y="1651643"/>
            <a:ext cx="485700" cy="155430"/>
          </a:xfrm>
          <a:prstGeom prst="rect">
            <a:avLst/>
          </a:prstGeom>
          <a:noFill/>
          <a:ln>
            <a:noFill/>
          </a:ln>
        </p:spPr>
      </p:pic>
      <p:pic>
        <p:nvPicPr>
          <p:cNvPr id="821" name="Google Shape;821;p27"/>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16692" y="3947151"/>
            <a:ext cx="777240" cy="476060"/>
          </a:xfrm>
          <a:prstGeom prst="rect">
            <a:avLst/>
          </a:prstGeom>
          <a:noFill/>
          <a:ln>
            <a:noFill/>
          </a:ln>
        </p:spPr>
      </p:pic>
      <p:pic>
        <p:nvPicPr>
          <p:cNvPr id="822" name="Google Shape;822;p27"/>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7721400" y="1295726"/>
            <a:ext cx="485700" cy="155424"/>
          </a:xfrm>
          <a:prstGeom prst="rect">
            <a:avLst/>
          </a:prstGeom>
          <a:noFill/>
          <a:ln>
            <a:noFill/>
          </a:ln>
        </p:spPr>
      </p:pic>
      <p:pic>
        <p:nvPicPr>
          <p:cNvPr id="823" name="Google Shape;823;p27"/>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5354501" y="955221"/>
            <a:ext cx="485700" cy="97132"/>
          </a:xfrm>
          <a:prstGeom prst="rect">
            <a:avLst/>
          </a:prstGeom>
          <a:noFill/>
          <a:ln>
            <a:noFill/>
          </a:ln>
        </p:spPr>
      </p:pic>
      <p:pic>
        <p:nvPicPr>
          <p:cNvPr id="824" name="Google Shape;824;p27"/>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3183782" y="2308929"/>
            <a:ext cx="331975" cy="436809"/>
          </a:xfrm>
          <a:prstGeom prst="rect">
            <a:avLst/>
          </a:prstGeom>
          <a:noFill/>
          <a:ln>
            <a:noFill/>
          </a:ln>
        </p:spPr>
      </p:pic>
      <p:pic>
        <p:nvPicPr>
          <p:cNvPr id="825" name="Google Shape;825;p27"/>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2745163" y="952422"/>
            <a:ext cx="501900" cy="102729"/>
          </a:xfrm>
          <a:prstGeom prst="rect">
            <a:avLst/>
          </a:prstGeom>
          <a:noFill/>
          <a:ln>
            <a:noFill/>
          </a:ln>
        </p:spPr>
      </p:pic>
      <p:pic>
        <p:nvPicPr>
          <p:cNvPr id="826" name="Google Shape;826;p27"/>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21525" y="2909539"/>
            <a:ext cx="471299" cy="165197"/>
          </a:xfrm>
          <a:prstGeom prst="rect">
            <a:avLst/>
          </a:prstGeom>
          <a:noFill/>
          <a:ln>
            <a:noFill/>
          </a:ln>
        </p:spPr>
      </p:pic>
      <p:pic>
        <p:nvPicPr>
          <p:cNvPr id="827" name="Google Shape;827;p27"/>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602178" y="2828132"/>
            <a:ext cx="414901" cy="328011"/>
          </a:xfrm>
          <a:prstGeom prst="rect">
            <a:avLst/>
          </a:prstGeom>
          <a:noFill/>
          <a:ln>
            <a:noFill/>
          </a:ln>
        </p:spPr>
      </p:pic>
      <p:pic>
        <p:nvPicPr>
          <p:cNvPr id="828" name="Google Shape;828;p27"/>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874121" y="4095821"/>
            <a:ext cx="670200" cy="178720"/>
          </a:xfrm>
          <a:prstGeom prst="rect">
            <a:avLst/>
          </a:prstGeom>
          <a:noFill/>
          <a:ln>
            <a:noFill/>
          </a:ln>
        </p:spPr>
      </p:pic>
    </p:spTree>
    <p:extLst>
      <p:ext uri="{BB962C8B-B14F-4D97-AF65-F5344CB8AC3E}">
        <p14:creationId xmlns:p14="http://schemas.microsoft.com/office/powerpoint/2010/main" val="186866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5005760"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500231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8372"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489787" y="176273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638020" y="1783576"/>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49847" y="1689289"/>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1989908"/>
              <a:ext cx="621900" cy="415717"/>
            </a:xfrm>
            <a:prstGeom prst="rect">
              <a:avLst/>
            </a:prstGeom>
            <a:noFill/>
            <a:ln>
              <a:noFill/>
            </a:ln>
          </p:spPr>
          <p:txBody>
            <a:bodyPr spcFirstLastPara="1" wrap="square" lIns="91425" tIns="91425" rIns="91425" bIns="91425" anchor="t" anchorCtr="0">
              <a:noAutofit/>
            </a:bodyPr>
            <a:lstStyle/>
            <a:p>
              <a:pPr algn="ctr"/>
              <a:r>
                <a:rPr lang="zh-CN" altLang="en-US" sz="70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277804" y="1525324"/>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714101" y="1687513"/>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1734534" y="311636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4998874"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5761831" y="1718235"/>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21890" y="1714767"/>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6638541" y="3096471"/>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3" name="Google Shape;93;p10"/>
          <p:cNvGrpSpPr/>
          <p:nvPr/>
        </p:nvGrpSpPr>
        <p:grpSpPr>
          <a:xfrm>
            <a:off x="3736285" y="4027965"/>
            <a:ext cx="617700" cy="871692"/>
            <a:chOff x="5711049" y="2566933"/>
            <a:chExt cx="617700" cy="871692"/>
          </a:xfrm>
        </p:grpSpPr>
        <p:pic>
          <p:nvPicPr>
            <p:cNvPr id="94" name="Google Shape;94;p10"/>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95"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规范</a:t>
              </a:r>
              <a:endParaRPr sz="700" dirty="0"/>
            </a:p>
          </p:txBody>
        </p:sp>
      </p:grpSp>
      <p:grpSp>
        <p:nvGrpSpPr>
          <p:cNvPr id="96" name="Google Shape;96;p10"/>
          <p:cNvGrpSpPr/>
          <p:nvPr/>
        </p:nvGrpSpPr>
        <p:grpSpPr>
          <a:xfrm>
            <a:off x="4711706" y="3125918"/>
            <a:ext cx="594300" cy="789693"/>
            <a:chOff x="620293" y="3946025"/>
            <a:chExt cx="594300" cy="789693"/>
          </a:xfrm>
        </p:grpSpPr>
        <p:pic>
          <p:nvPicPr>
            <p:cNvPr id="97" name="Google Shape;97;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容器运行时间</a:t>
              </a:r>
              <a:endParaRPr sz="700" dirty="0"/>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093934" y="1664275"/>
            <a:ext cx="731400" cy="921188"/>
            <a:chOff x="2251247" y="1664275"/>
            <a:chExt cx="731400" cy="921188"/>
          </a:xfrm>
        </p:grpSpPr>
        <p:pic>
          <p:nvPicPr>
            <p:cNvPr id="103" name="Google Shape;103;p1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8623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13" name="Google Shape;113;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56332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122" name="Google Shape;122;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365977" y="1648206"/>
            <a:ext cx="731400" cy="937257"/>
            <a:chOff x="1466343" y="1648206"/>
            <a:chExt cx="731400" cy="937257"/>
          </a:xfrm>
        </p:grpSpPr>
        <p:pic>
          <p:nvPicPr>
            <p:cNvPr id="124" name="Google Shape;124;p1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6986144" y="1886662"/>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128" name="Google Shape;128;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50950" cy="863972"/>
            <a:chOff x="639525" y="4032653"/>
            <a:chExt cx="550950" cy="863972"/>
          </a:xfrm>
        </p:grpSpPr>
        <p:pic>
          <p:nvPicPr>
            <p:cNvPr id="133" name="Google Shape;133;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5095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已毕业项目</a:t>
            </a:r>
            <a:endParaRPr sz="1300" b="1" dirty="0">
              <a:latin typeface="Century Gothic"/>
              <a:ea typeface="Century Gothic"/>
              <a:cs typeface="Century Gothic"/>
              <a:sym typeface="Century Gothic"/>
            </a:endParaRP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孵化中项目</a:t>
            </a:r>
            <a:endParaRPr sz="1300" b="1" dirty="0">
              <a:latin typeface="Century Gothic"/>
              <a:ea typeface="Century Gothic"/>
              <a:cs typeface="Century Gothic"/>
              <a:sym typeface="Century Gothic"/>
            </a:endParaRPr>
          </a:p>
        </p:txBody>
      </p:sp>
      <p:grpSp>
        <p:nvGrpSpPr>
          <p:cNvPr id="137" name="Google Shape;137;p10"/>
          <p:cNvGrpSpPr/>
          <p:nvPr/>
        </p:nvGrpSpPr>
        <p:grpSpPr>
          <a:xfrm>
            <a:off x="2697258" y="3189977"/>
            <a:ext cx="723044" cy="746911"/>
            <a:chOff x="2677438" y="3113777"/>
            <a:chExt cx="723044" cy="746911"/>
          </a:xfrm>
        </p:grpSpPr>
        <p:sp>
          <p:nvSpPr>
            <p:cNvPr id="138" name="Google Shape;138;p10"/>
            <p:cNvSpPr txBox="1"/>
            <p:nvPr/>
          </p:nvSpPr>
          <p:spPr>
            <a:xfrm>
              <a:off x="2677438" y="3484788"/>
              <a:ext cx="723044"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入口控制器</a:t>
              </a:r>
              <a:endParaRPr sz="700" dirty="0"/>
            </a:p>
          </p:txBody>
        </p:sp>
        <p:pic>
          <p:nvPicPr>
            <p:cNvPr id="139" name="Google Shape;139;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运行器周期管理</a:t>
              </a:r>
              <a:endParaRPr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p>
          </p:txBody>
        </p:sp>
      </p:grpSp>
      <p:grpSp>
        <p:nvGrpSpPr>
          <p:cNvPr id="146" name="Google Shape;146;p10"/>
          <p:cNvGrpSpPr/>
          <p:nvPr/>
        </p:nvGrpSpPr>
        <p:grpSpPr>
          <a:xfrm>
            <a:off x="3736285" y="3116365"/>
            <a:ext cx="617700" cy="808799"/>
            <a:chOff x="2727350" y="3109826"/>
            <a:chExt cx="617700" cy="808799"/>
          </a:xfrm>
        </p:grpSpPr>
        <p:pic>
          <p:nvPicPr>
            <p:cNvPr id="147" name="Google Shape;147;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监控</a:t>
              </a:r>
              <a:endParaRPr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151" name="Google Shape;151;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lgn="l" rtl="0">
              <a:spcBef>
                <a:spcPts val="0"/>
              </a:spcBef>
              <a:spcAft>
                <a:spcPts val="0"/>
              </a:spcAft>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sz="12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2059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575+ </a:t>
            </a:r>
            <a:r>
              <a:rPr lang="en-US" altLang="zh-CN" dirty="0">
                <a:solidFill>
                  <a:srgbClr val="000000"/>
                </a:solidFill>
              </a:rPr>
              <a:t>会员，且数量不断增长（白银会员，2）</a:t>
            </a:r>
            <a:endParaRPr dirty="0"/>
          </a:p>
        </p:txBody>
      </p:sp>
      <p:pic>
        <p:nvPicPr>
          <p:cNvPr id="835" name="Google Shape;835;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725373" y="4110646"/>
            <a:ext cx="540900" cy="192300"/>
          </a:xfrm>
          <a:prstGeom prst="rect">
            <a:avLst/>
          </a:prstGeom>
          <a:noFill/>
          <a:ln>
            <a:noFill/>
          </a:ln>
        </p:spPr>
      </p:pic>
      <p:pic>
        <p:nvPicPr>
          <p:cNvPr id="836" name="Google Shape;836;p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600" y="3643326"/>
            <a:ext cx="540773" cy="193250"/>
          </a:xfrm>
          <a:prstGeom prst="rect">
            <a:avLst/>
          </a:prstGeom>
          <a:noFill/>
          <a:ln>
            <a:noFill/>
          </a:ln>
        </p:spPr>
      </p:pic>
      <p:pic>
        <p:nvPicPr>
          <p:cNvPr id="837" name="Google Shape;837;p28"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634500" y="2757092"/>
            <a:ext cx="277000" cy="337163"/>
          </a:xfrm>
          <a:prstGeom prst="rect">
            <a:avLst/>
          </a:prstGeom>
          <a:noFill/>
          <a:ln>
            <a:noFill/>
          </a:ln>
        </p:spPr>
      </p:pic>
      <p:pic>
        <p:nvPicPr>
          <p:cNvPr id="838" name="Google Shape;838;p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995502" y="4157238"/>
            <a:ext cx="670200" cy="99115"/>
          </a:xfrm>
          <a:prstGeom prst="rect">
            <a:avLst/>
          </a:prstGeom>
          <a:noFill/>
          <a:ln>
            <a:noFill/>
          </a:ln>
        </p:spPr>
      </p:pic>
      <p:pic>
        <p:nvPicPr>
          <p:cNvPr id="839" name="Google Shape;839;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775561" y="4554425"/>
            <a:ext cx="728700" cy="166342"/>
          </a:xfrm>
          <a:prstGeom prst="rect">
            <a:avLst/>
          </a:prstGeom>
          <a:noFill/>
          <a:ln>
            <a:noFill/>
          </a:ln>
        </p:spPr>
      </p:pic>
      <p:pic>
        <p:nvPicPr>
          <p:cNvPr id="840" name="Google Shape;840;p2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3891" y="2819387"/>
            <a:ext cx="501900" cy="212572"/>
          </a:xfrm>
          <a:prstGeom prst="rect">
            <a:avLst/>
          </a:prstGeom>
          <a:noFill/>
          <a:ln>
            <a:noFill/>
          </a:ln>
        </p:spPr>
      </p:pic>
      <p:pic>
        <p:nvPicPr>
          <p:cNvPr id="841" name="Google Shape;841;p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996042" y="3203585"/>
            <a:ext cx="540775" cy="279739"/>
          </a:xfrm>
          <a:prstGeom prst="rect">
            <a:avLst/>
          </a:prstGeom>
          <a:noFill/>
          <a:ln>
            <a:noFill/>
          </a:ln>
        </p:spPr>
      </p:pic>
      <p:pic>
        <p:nvPicPr>
          <p:cNvPr id="842" name="Google Shape;842;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874641" y="2850932"/>
            <a:ext cx="670200" cy="149482"/>
          </a:xfrm>
          <a:prstGeom prst="rect">
            <a:avLst/>
          </a:prstGeom>
          <a:noFill/>
          <a:ln>
            <a:noFill/>
          </a:ln>
        </p:spPr>
      </p:pic>
      <p:pic>
        <p:nvPicPr>
          <p:cNvPr id="843" name="Google Shape;843;p2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914642" y="2754914"/>
            <a:ext cx="364500" cy="341519"/>
          </a:xfrm>
          <a:prstGeom prst="rect">
            <a:avLst/>
          </a:prstGeom>
          <a:noFill/>
          <a:ln>
            <a:noFill/>
          </a:ln>
        </p:spPr>
      </p:pic>
      <p:pic>
        <p:nvPicPr>
          <p:cNvPr id="844" name="Google Shape;844;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009674" y="3255592"/>
            <a:ext cx="840064" cy="175725"/>
          </a:xfrm>
          <a:prstGeom prst="rect">
            <a:avLst/>
          </a:prstGeom>
          <a:noFill/>
          <a:ln>
            <a:noFill/>
          </a:ln>
        </p:spPr>
      </p:pic>
      <p:pic>
        <p:nvPicPr>
          <p:cNvPr id="845" name="Google Shape;845;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33585" y="4103355"/>
            <a:ext cx="471300" cy="206882"/>
          </a:xfrm>
          <a:prstGeom prst="rect">
            <a:avLst/>
          </a:prstGeom>
          <a:noFill/>
          <a:ln>
            <a:noFill/>
          </a:ln>
        </p:spPr>
      </p:pic>
      <p:pic>
        <p:nvPicPr>
          <p:cNvPr id="846" name="Google Shape;846;p2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55379" y="4095173"/>
            <a:ext cx="364500" cy="223246"/>
          </a:xfrm>
          <a:prstGeom prst="rect">
            <a:avLst/>
          </a:prstGeom>
          <a:noFill/>
          <a:ln>
            <a:noFill/>
          </a:ln>
        </p:spPr>
      </p:pic>
      <p:pic>
        <p:nvPicPr>
          <p:cNvPr id="847" name="Google Shape;847;p2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178813" y="4074648"/>
            <a:ext cx="548625" cy="264296"/>
          </a:xfrm>
          <a:prstGeom prst="rect">
            <a:avLst/>
          </a:prstGeom>
          <a:noFill/>
          <a:ln>
            <a:noFill/>
          </a:ln>
        </p:spPr>
      </p:pic>
      <p:pic>
        <p:nvPicPr>
          <p:cNvPr id="848" name="Google Shape;848;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279979" y="4122316"/>
            <a:ext cx="804650" cy="168960"/>
          </a:xfrm>
          <a:prstGeom prst="rect">
            <a:avLst/>
          </a:prstGeom>
          <a:noFill/>
          <a:ln>
            <a:noFill/>
          </a:ln>
        </p:spPr>
      </p:pic>
      <p:pic>
        <p:nvPicPr>
          <p:cNvPr id="849" name="Google Shape;849;p28"/>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3832391" y="2846399"/>
            <a:ext cx="670200" cy="158547"/>
          </a:xfrm>
          <a:prstGeom prst="rect">
            <a:avLst/>
          </a:prstGeom>
          <a:noFill/>
          <a:ln>
            <a:noFill/>
          </a:ln>
        </p:spPr>
      </p:pic>
      <p:pic>
        <p:nvPicPr>
          <p:cNvPr id="850" name="Google Shape;850;p28"/>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018591" y="4073692"/>
            <a:ext cx="355200" cy="266207"/>
          </a:xfrm>
          <a:prstGeom prst="rect">
            <a:avLst/>
          </a:prstGeom>
          <a:noFill/>
          <a:ln>
            <a:noFill/>
          </a:ln>
        </p:spPr>
      </p:pic>
      <p:pic>
        <p:nvPicPr>
          <p:cNvPr id="851" name="Google Shape;851;p28"/>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3567814" y="4460384"/>
            <a:ext cx="471300" cy="354424"/>
          </a:xfrm>
          <a:prstGeom prst="rect">
            <a:avLst/>
          </a:prstGeom>
          <a:noFill/>
          <a:ln>
            <a:noFill/>
          </a:ln>
        </p:spPr>
      </p:pic>
      <p:pic>
        <p:nvPicPr>
          <p:cNvPr id="852" name="Google Shape;852;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37676" y="3619167"/>
            <a:ext cx="553200" cy="241567"/>
          </a:xfrm>
          <a:prstGeom prst="rect">
            <a:avLst/>
          </a:prstGeom>
          <a:noFill/>
          <a:ln>
            <a:noFill/>
          </a:ln>
        </p:spPr>
      </p:pic>
      <p:pic>
        <p:nvPicPr>
          <p:cNvPr id="853" name="Google Shape;853;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387496" y="4162226"/>
            <a:ext cx="594300" cy="89140"/>
          </a:xfrm>
          <a:prstGeom prst="rect">
            <a:avLst/>
          </a:prstGeom>
          <a:noFill/>
          <a:ln>
            <a:noFill/>
          </a:ln>
        </p:spPr>
      </p:pic>
      <p:pic>
        <p:nvPicPr>
          <p:cNvPr id="854" name="Google Shape;854;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4521" y="3625398"/>
            <a:ext cx="403200" cy="229104"/>
          </a:xfrm>
          <a:prstGeom prst="rect">
            <a:avLst/>
          </a:prstGeom>
          <a:noFill/>
          <a:ln>
            <a:noFill/>
          </a:ln>
        </p:spPr>
      </p:pic>
      <p:pic>
        <p:nvPicPr>
          <p:cNvPr id="855" name="Google Shape;855;p2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895527" y="3264397"/>
            <a:ext cx="614825" cy="158115"/>
          </a:xfrm>
          <a:prstGeom prst="rect">
            <a:avLst/>
          </a:prstGeom>
          <a:noFill/>
          <a:ln>
            <a:noFill/>
          </a:ln>
        </p:spPr>
      </p:pic>
      <p:pic>
        <p:nvPicPr>
          <p:cNvPr id="856" name="Google Shape;856;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741144" y="4118559"/>
            <a:ext cx="670200" cy="176473"/>
          </a:xfrm>
          <a:prstGeom prst="rect">
            <a:avLst/>
          </a:prstGeom>
          <a:noFill/>
          <a:ln>
            <a:noFill/>
          </a:ln>
        </p:spPr>
      </p:pic>
      <p:pic>
        <p:nvPicPr>
          <p:cNvPr id="857" name="Google Shape;857;p2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126367" y="4107306"/>
            <a:ext cx="585300" cy="198979"/>
          </a:xfrm>
          <a:prstGeom prst="rect">
            <a:avLst/>
          </a:prstGeom>
          <a:noFill/>
          <a:ln>
            <a:noFill/>
          </a:ln>
        </p:spPr>
      </p:pic>
      <p:pic>
        <p:nvPicPr>
          <p:cNvPr id="858" name="Google Shape;858;p2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67839" y="3250916"/>
            <a:ext cx="804650" cy="185078"/>
          </a:xfrm>
          <a:prstGeom prst="rect">
            <a:avLst/>
          </a:prstGeom>
          <a:noFill/>
          <a:ln>
            <a:noFill/>
          </a:ln>
        </p:spPr>
      </p:pic>
      <p:pic>
        <p:nvPicPr>
          <p:cNvPr id="859" name="Google Shape;859;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624852" y="3648789"/>
            <a:ext cx="804625" cy="182323"/>
          </a:xfrm>
          <a:prstGeom prst="rect">
            <a:avLst/>
          </a:prstGeom>
          <a:noFill/>
          <a:ln>
            <a:noFill/>
          </a:ln>
        </p:spPr>
      </p:pic>
      <p:pic>
        <p:nvPicPr>
          <p:cNvPr id="860" name="Google Shape;860;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293686" y="3261913"/>
            <a:ext cx="670200" cy="163084"/>
          </a:xfrm>
          <a:prstGeom prst="rect">
            <a:avLst/>
          </a:prstGeom>
          <a:noFill/>
          <a:ln>
            <a:noFill/>
          </a:ln>
        </p:spPr>
      </p:pic>
      <p:pic>
        <p:nvPicPr>
          <p:cNvPr id="861" name="Google Shape;861;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043408" y="2857542"/>
            <a:ext cx="670200" cy="136263"/>
          </a:xfrm>
          <a:prstGeom prst="rect">
            <a:avLst/>
          </a:prstGeom>
          <a:noFill/>
          <a:ln>
            <a:noFill/>
          </a:ln>
        </p:spPr>
      </p:pic>
      <p:pic>
        <p:nvPicPr>
          <p:cNvPr id="862" name="Google Shape;862;p28"/>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308809" y="4464206"/>
            <a:ext cx="403200" cy="346780"/>
          </a:xfrm>
          <a:prstGeom prst="rect">
            <a:avLst/>
          </a:prstGeom>
          <a:noFill/>
          <a:ln>
            <a:noFill/>
          </a:ln>
        </p:spPr>
      </p:pic>
      <p:pic>
        <p:nvPicPr>
          <p:cNvPr id="863" name="Google Shape;863;p2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505565" y="3627020"/>
            <a:ext cx="594300" cy="225861"/>
          </a:xfrm>
          <a:prstGeom prst="rect">
            <a:avLst/>
          </a:prstGeom>
          <a:noFill/>
          <a:ln>
            <a:noFill/>
          </a:ln>
        </p:spPr>
      </p:pic>
      <p:pic>
        <p:nvPicPr>
          <p:cNvPr id="864" name="Google Shape;864;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451503" y="3629087"/>
            <a:ext cx="540775" cy="221727"/>
          </a:xfrm>
          <a:prstGeom prst="rect">
            <a:avLst/>
          </a:prstGeom>
          <a:noFill/>
          <a:ln>
            <a:noFill/>
          </a:ln>
        </p:spPr>
      </p:pic>
      <p:pic>
        <p:nvPicPr>
          <p:cNvPr id="865" name="Google Shape;865;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0967" y="4149609"/>
            <a:ext cx="471301" cy="114375"/>
          </a:xfrm>
          <a:prstGeom prst="rect">
            <a:avLst/>
          </a:prstGeom>
          <a:noFill/>
          <a:ln>
            <a:noFill/>
          </a:ln>
        </p:spPr>
      </p:pic>
      <p:pic>
        <p:nvPicPr>
          <p:cNvPr id="866" name="Google Shape;866;p2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478856" y="4551541"/>
            <a:ext cx="766400" cy="172110"/>
          </a:xfrm>
          <a:prstGeom prst="rect">
            <a:avLst/>
          </a:prstGeom>
          <a:noFill/>
          <a:ln>
            <a:noFill/>
          </a:ln>
        </p:spPr>
      </p:pic>
      <p:pic>
        <p:nvPicPr>
          <p:cNvPr id="867" name="Google Shape;867;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31593" y="3221852"/>
            <a:ext cx="548625" cy="243205"/>
          </a:xfrm>
          <a:prstGeom prst="rect">
            <a:avLst/>
          </a:prstGeom>
          <a:noFill/>
          <a:ln>
            <a:noFill/>
          </a:ln>
        </p:spPr>
      </p:pic>
      <p:pic>
        <p:nvPicPr>
          <p:cNvPr id="868" name="Google Shape;868;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799984" y="3250207"/>
            <a:ext cx="766425" cy="186495"/>
          </a:xfrm>
          <a:prstGeom prst="rect">
            <a:avLst/>
          </a:prstGeom>
          <a:noFill/>
          <a:ln>
            <a:noFill/>
          </a:ln>
        </p:spPr>
      </p:pic>
      <p:pic>
        <p:nvPicPr>
          <p:cNvPr id="869" name="Google Shape;869;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97700" y="2757727"/>
            <a:ext cx="548625" cy="335893"/>
          </a:xfrm>
          <a:prstGeom prst="rect">
            <a:avLst/>
          </a:prstGeom>
          <a:noFill/>
          <a:ln>
            <a:noFill/>
          </a:ln>
        </p:spPr>
      </p:pic>
      <p:pic>
        <p:nvPicPr>
          <p:cNvPr id="870" name="Google Shape;870;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618278" y="3175235"/>
            <a:ext cx="331975" cy="336440"/>
          </a:xfrm>
          <a:prstGeom prst="rect">
            <a:avLst/>
          </a:prstGeom>
          <a:noFill/>
          <a:ln>
            <a:noFill/>
          </a:ln>
        </p:spPr>
      </p:pic>
      <p:pic>
        <p:nvPicPr>
          <p:cNvPr id="871" name="Google Shape;871;p2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070727" y="3636483"/>
            <a:ext cx="614675" cy="206935"/>
          </a:xfrm>
          <a:prstGeom prst="rect">
            <a:avLst/>
          </a:prstGeom>
          <a:noFill/>
          <a:ln>
            <a:noFill/>
          </a:ln>
        </p:spPr>
      </p:pic>
      <p:pic>
        <p:nvPicPr>
          <p:cNvPr id="872" name="Google Shape;872;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679408" y="4072874"/>
            <a:ext cx="485700" cy="267843"/>
          </a:xfrm>
          <a:prstGeom prst="rect">
            <a:avLst/>
          </a:prstGeom>
          <a:noFill/>
          <a:ln>
            <a:noFill/>
          </a:ln>
        </p:spPr>
      </p:pic>
      <p:pic>
        <p:nvPicPr>
          <p:cNvPr id="873" name="Google Shape;873;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168281" y="986147"/>
            <a:ext cx="277925" cy="249817"/>
          </a:xfrm>
          <a:prstGeom prst="rect">
            <a:avLst/>
          </a:prstGeom>
          <a:noFill/>
          <a:ln>
            <a:noFill/>
          </a:ln>
        </p:spPr>
      </p:pic>
      <p:pic>
        <p:nvPicPr>
          <p:cNvPr id="874" name="Google Shape;874;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033487" y="1041847"/>
            <a:ext cx="728700" cy="138418"/>
          </a:xfrm>
          <a:prstGeom prst="rect">
            <a:avLst/>
          </a:prstGeom>
          <a:noFill/>
          <a:ln>
            <a:noFill/>
          </a:ln>
        </p:spPr>
      </p:pic>
      <p:pic>
        <p:nvPicPr>
          <p:cNvPr id="875" name="Google Shape;875;p2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971066" y="1940925"/>
            <a:ext cx="501900" cy="184151"/>
          </a:xfrm>
          <a:prstGeom prst="rect">
            <a:avLst/>
          </a:prstGeom>
          <a:noFill/>
          <a:ln>
            <a:noFill/>
          </a:ln>
        </p:spPr>
      </p:pic>
      <p:pic>
        <p:nvPicPr>
          <p:cNvPr id="876" name="Google Shape;876;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649137" y="1870072"/>
            <a:ext cx="364500" cy="325859"/>
          </a:xfrm>
          <a:prstGeom prst="rect">
            <a:avLst/>
          </a:prstGeom>
          <a:noFill/>
          <a:ln>
            <a:noFill/>
          </a:ln>
        </p:spPr>
      </p:pic>
      <p:pic>
        <p:nvPicPr>
          <p:cNvPr id="877" name="Google Shape;877;p2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260796" y="1869473"/>
            <a:ext cx="331975" cy="327057"/>
          </a:xfrm>
          <a:prstGeom prst="rect">
            <a:avLst/>
          </a:prstGeom>
          <a:noFill/>
          <a:ln>
            <a:noFill/>
          </a:ln>
        </p:spPr>
      </p:pic>
      <p:pic>
        <p:nvPicPr>
          <p:cNvPr id="878" name="Google Shape;878;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439100" y="1022813"/>
            <a:ext cx="670200" cy="176486"/>
          </a:xfrm>
          <a:prstGeom prst="rect">
            <a:avLst/>
          </a:prstGeom>
          <a:noFill/>
          <a:ln>
            <a:noFill/>
          </a:ln>
        </p:spPr>
      </p:pic>
      <p:pic>
        <p:nvPicPr>
          <p:cNvPr id="879" name="Google Shape;879;p28"/>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928072" y="953476"/>
            <a:ext cx="355150" cy="315159"/>
          </a:xfrm>
          <a:prstGeom prst="rect">
            <a:avLst/>
          </a:prstGeom>
          <a:noFill/>
          <a:ln>
            <a:noFill/>
          </a:ln>
        </p:spPr>
      </p:pic>
      <p:pic>
        <p:nvPicPr>
          <p:cNvPr id="880" name="Google Shape;880;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656791" y="1030867"/>
            <a:ext cx="594000" cy="160376"/>
          </a:xfrm>
          <a:prstGeom prst="rect">
            <a:avLst/>
          </a:prstGeom>
          <a:noFill/>
          <a:ln>
            <a:noFill/>
          </a:ln>
        </p:spPr>
      </p:pic>
      <p:pic>
        <p:nvPicPr>
          <p:cNvPr id="881" name="Google Shape;881;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941509" y="1905930"/>
            <a:ext cx="414925" cy="254142"/>
          </a:xfrm>
          <a:prstGeom prst="rect">
            <a:avLst/>
          </a:prstGeom>
          <a:noFill/>
          <a:ln>
            <a:noFill/>
          </a:ln>
        </p:spPr>
      </p:pic>
      <p:pic>
        <p:nvPicPr>
          <p:cNvPr id="882" name="Google Shape;882;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841009" y="1031395"/>
            <a:ext cx="663900" cy="159321"/>
          </a:xfrm>
          <a:prstGeom prst="rect">
            <a:avLst/>
          </a:prstGeom>
          <a:noFill/>
          <a:ln>
            <a:noFill/>
          </a:ln>
        </p:spPr>
      </p:pic>
      <p:pic>
        <p:nvPicPr>
          <p:cNvPr id="883" name="Google Shape;883;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271588" y="1007735"/>
            <a:ext cx="548625" cy="206641"/>
          </a:xfrm>
          <a:prstGeom prst="rect">
            <a:avLst/>
          </a:prstGeom>
          <a:noFill/>
          <a:ln>
            <a:noFill/>
          </a:ln>
        </p:spPr>
      </p:pic>
      <p:pic>
        <p:nvPicPr>
          <p:cNvPr id="884" name="Google Shape;884;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140503" y="972156"/>
            <a:ext cx="277800" cy="277800"/>
          </a:xfrm>
          <a:prstGeom prst="rect">
            <a:avLst/>
          </a:prstGeom>
          <a:noFill/>
          <a:ln>
            <a:noFill/>
          </a:ln>
        </p:spPr>
      </p:pic>
      <p:pic>
        <p:nvPicPr>
          <p:cNvPr id="885" name="Google Shape;885;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467003" y="1043419"/>
            <a:ext cx="614825" cy="135274"/>
          </a:xfrm>
          <a:prstGeom prst="rect">
            <a:avLst/>
          </a:prstGeom>
          <a:noFill/>
          <a:ln>
            <a:noFill/>
          </a:ln>
        </p:spPr>
      </p:pic>
      <p:pic>
        <p:nvPicPr>
          <p:cNvPr id="886" name="Google Shape;886;p28" descr="Nirmata.png"/>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581000" y="4569837"/>
            <a:ext cx="670199" cy="135518"/>
          </a:xfrm>
          <a:prstGeom prst="rect">
            <a:avLst/>
          </a:prstGeom>
          <a:noFill/>
          <a:ln>
            <a:noFill/>
          </a:ln>
        </p:spPr>
      </p:pic>
      <p:pic>
        <p:nvPicPr>
          <p:cNvPr id="887" name="Google Shape;887;p28"/>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931504" y="4577640"/>
            <a:ext cx="540775" cy="119912"/>
          </a:xfrm>
          <a:prstGeom prst="rect">
            <a:avLst/>
          </a:prstGeom>
          <a:noFill/>
          <a:ln>
            <a:noFill/>
          </a:ln>
        </p:spPr>
      </p:pic>
      <p:pic>
        <p:nvPicPr>
          <p:cNvPr id="888" name="Google Shape;888;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581144" y="4471971"/>
            <a:ext cx="540775" cy="331250"/>
          </a:xfrm>
          <a:prstGeom prst="rect">
            <a:avLst/>
          </a:prstGeom>
          <a:noFill/>
          <a:ln>
            <a:noFill/>
          </a:ln>
        </p:spPr>
      </p:pic>
      <p:pic>
        <p:nvPicPr>
          <p:cNvPr id="889" name="Google Shape;889;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535832" y="4591973"/>
            <a:ext cx="614826" cy="91247"/>
          </a:xfrm>
          <a:prstGeom prst="rect">
            <a:avLst/>
          </a:prstGeom>
          <a:noFill/>
          <a:ln>
            <a:noFill/>
          </a:ln>
        </p:spPr>
      </p:pic>
      <p:pic>
        <p:nvPicPr>
          <p:cNvPr id="890" name="Google Shape;890;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304019" y="906973"/>
            <a:ext cx="331975" cy="408166"/>
          </a:xfrm>
          <a:prstGeom prst="rect">
            <a:avLst/>
          </a:prstGeom>
          <a:noFill/>
          <a:ln>
            <a:noFill/>
          </a:ln>
        </p:spPr>
      </p:pic>
      <p:pic>
        <p:nvPicPr>
          <p:cNvPr id="891" name="Google Shape;891;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845919" y="3549355"/>
            <a:ext cx="277000" cy="381191"/>
          </a:xfrm>
          <a:prstGeom prst="rect">
            <a:avLst/>
          </a:prstGeom>
          <a:noFill/>
          <a:ln>
            <a:noFill/>
          </a:ln>
        </p:spPr>
      </p:pic>
      <p:pic>
        <p:nvPicPr>
          <p:cNvPr id="892" name="Google Shape;892;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05973" y="4148520"/>
            <a:ext cx="635700" cy="116552"/>
          </a:xfrm>
          <a:prstGeom prst="rect">
            <a:avLst/>
          </a:prstGeom>
          <a:noFill/>
          <a:ln>
            <a:noFill/>
          </a:ln>
        </p:spPr>
      </p:pic>
      <p:pic>
        <p:nvPicPr>
          <p:cNvPr id="893" name="Google Shape;893;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201335" y="1961086"/>
            <a:ext cx="553200" cy="143830"/>
          </a:xfrm>
          <a:prstGeom prst="rect">
            <a:avLst/>
          </a:prstGeom>
          <a:noFill/>
          <a:ln>
            <a:noFill/>
          </a:ln>
        </p:spPr>
      </p:pic>
      <p:pic>
        <p:nvPicPr>
          <p:cNvPr id="894" name="Google Shape;894;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942764" y="3674385"/>
            <a:ext cx="614675" cy="131131"/>
          </a:xfrm>
          <a:prstGeom prst="rect">
            <a:avLst/>
          </a:prstGeom>
          <a:noFill/>
          <a:ln>
            <a:noFill/>
          </a:ln>
        </p:spPr>
      </p:pic>
      <p:pic>
        <p:nvPicPr>
          <p:cNvPr id="895" name="Google Shape;895;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102625" y="1056071"/>
            <a:ext cx="804650" cy="109970"/>
          </a:xfrm>
          <a:prstGeom prst="rect">
            <a:avLst/>
          </a:prstGeom>
          <a:noFill/>
          <a:ln>
            <a:noFill/>
          </a:ln>
        </p:spPr>
      </p:pic>
      <p:pic>
        <p:nvPicPr>
          <p:cNvPr id="896" name="Google Shape;896;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185472" y="4422948"/>
            <a:ext cx="331975" cy="429295"/>
          </a:xfrm>
          <a:prstGeom prst="rect">
            <a:avLst/>
          </a:prstGeom>
          <a:noFill/>
          <a:ln>
            <a:noFill/>
          </a:ln>
        </p:spPr>
      </p:pic>
      <p:pic>
        <p:nvPicPr>
          <p:cNvPr id="897" name="Google Shape;897;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612483" y="3599299"/>
            <a:ext cx="403200" cy="281303"/>
          </a:xfrm>
          <a:prstGeom prst="rect">
            <a:avLst/>
          </a:prstGeom>
          <a:noFill/>
          <a:ln>
            <a:noFill/>
          </a:ln>
        </p:spPr>
      </p:pic>
      <p:pic>
        <p:nvPicPr>
          <p:cNvPr id="898" name="Google Shape;898;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1851" y="3273093"/>
            <a:ext cx="670200" cy="140724"/>
          </a:xfrm>
          <a:prstGeom prst="rect">
            <a:avLst/>
          </a:prstGeom>
          <a:noFill/>
          <a:ln>
            <a:noFill/>
          </a:ln>
        </p:spPr>
      </p:pic>
      <p:pic>
        <p:nvPicPr>
          <p:cNvPr id="899" name="Google Shape;899;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118495" y="3280950"/>
            <a:ext cx="635700" cy="125010"/>
          </a:xfrm>
          <a:prstGeom prst="rect">
            <a:avLst/>
          </a:prstGeom>
          <a:noFill/>
          <a:ln>
            <a:noFill/>
          </a:ln>
        </p:spPr>
      </p:pic>
      <p:pic>
        <p:nvPicPr>
          <p:cNvPr id="900" name="Google Shape;900;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629432" y="3605338"/>
            <a:ext cx="553200" cy="269226"/>
          </a:xfrm>
          <a:prstGeom prst="rect">
            <a:avLst/>
          </a:prstGeom>
          <a:noFill/>
          <a:ln>
            <a:noFill/>
          </a:ln>
        </p:spPr>
      </p:pic>
      <p:pic>
        <p:nvPicPr>
          <p:cNvPr id="901" name="Google Shape;901;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171327" y="1927650"/>
            <a:ext cx="585300" cy="210702"/>
          </a:xfrm>
          <a:prstGeom prst="rect">
            <a:avLst/>
          </a:prstGeom>
          <a:noFill/>
          <a:ln>
            <a:noFill/>
          </a:ln>
        </p:spPr>
      </p:pic>
      <p:pic>
        <p:nvPicPr>
          <p:cNvPr id="902" name="Google Shape;902;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845517" y="2812339"/>
            <a:ext cx="485700" cy="226668"/>
          </a:xfrm>
          <a:prstGeom prst="rect">
            <a:avLst/>
          </a:prstGeom>
          <a:noFill/>
          <a:ln>
            <a:noFill/>
          </a:ln>
        </p:spPr>
      </p:pic>
      <p:pic>
        <p:nvPicPr>
          <p:cNvPr id="903" name="Google Shape;903;p28"/>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1102994" y="953246"/>
            <a:ext cx="403200" cy="315619"/>
          </a:xfrm>
          <a:prstGeom prst="rect">
            <a:avLst/>
          </a:prstGeom>
          <a:noFill/>
          <a:ln>
            <a:noFill/>
          </a:ln>
        </p:spPr>
      </p:pic>
      <p:pic>
        <p:nvPicPr>
          <p:cNvPr id="904" name="Google Shape;904;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905" name="Google Shape;905;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790269" y="1942307"/>
            <a:ext cx="766425" cy="181387"/>
          </a:xfrm>
          <a:prstGeom prst="rect">
            <a:avLst/>
          </a:prstGeom>
          <a:noFill/>
          <a:ln>
            <a:noFill/>
          </a:ln>
        </p:spPr>
      </p:pic>
      <p:pic>
        <p:nvPicPr>
          <p:cNvPr id="906" name="Google Shape;906;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85658" y="2848820"/>
            <a:ext cx="614825" cy="153706"/>
          </a:xfrm>
          <a:prstGeom prst="rect">
            <a:avLst/>
          </a:prstGeom>
          <a:noFill/>
          <a:ln>
            <a:noFill/>
          </a:ln>
        </p:spPr>
      </p:pic>
      <p:pic>
        <p:nvPicPr>
          <p:cNvPr id="907" name="Google Shape;907;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612197" y="3251452"/>
            <a:ext cx="635700" cy="184006"/>
          </a:xfrm>
          <a:prstGeom prst="rect">
            <a:avLst/>
          </a:prstGeom>
          <a:noFill/>
          <a:ln>
            <a:noFill/>
          </a:ln>
        </p:spPr>
      </p:pic>
      <p:pic>
        <p:nvPicPr>
          <p:cNvPr id="908" name="Google Shape;908;p2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102667" y="4468469"/>
            <a:ext cx="414925" cy="338254"/>
          </a:xfrm>
          <a:prstGeom prst="rect">
            <a:avLst/>
          </a:prstGeom>
          <a:noFill/>
          <a:ln>
            <a:noFill/>
          </a:ln>
        </p:spPr>
      </p:pic>
      <p:pic>
        <p:nvPicPr>
          <p:cNvPr id="909" name="Google Shape;909;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613061" y="1879358"/>
            <a:ext cx="501900" cy="307286"/>
          </a:xfrm>
          <a:prstGeom prst="rect">
            <a:avLst/>
          </a:prstGeom>
          <a:noFill/>
          <a:ln>
            <a:noFill/>
          </a:ln>
        </p:spPr>
      </p:pic>
      <p:pic>
        <p:nvPicPr>
          <p:cNvPr id="910" name="Google Shape;910;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810901" y="1844835"/>
            <a:ext cx="614675" cy="376332"/>
          </a:xfrm>
          <a:prstGeom prst="rect">
            <a:avLst/>
          </a:prstGeom>
          <a:noFill/>
          <a:ln>
            <a:noFill/>
          </a:ln>
        </p:spPr>
      </p:pic>
      <p:pic>
        <p:nvPicPr>
          <p:cNvPr id="911" name="Google Shape;911;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425050" y="4062520"/>
            <a:ext cx="471300" cy="288551"/>
          </a:xfrm>
          <a:prstGeom prst="rect">
            <a:avLst/>
          </a:prstGeom>
          <a:noFill/>
          <a:ln>
            <a:noFill/>
          </a:ln>
        </p:spPr>
      </p:pic>
      <p:pic>
        <p:nvPicPr>
          <p:cNvPr id="912" name="Google Shape;912;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314752" y="4566049"/>
            <a:ext cx="553200" cy="143095"/>
          </a:xfrm>
          <a:prstGeom prst="rect">
            <a:avLst/>
          </a:prstGeom>
          <a:noFill/>
          <a:ln>
            <a:noFill/>
          </a:ln>
        </p:spPr>
      </p:pic>
      <p:pic>
        <p:nvPicPr>
          <p:cNvPr id="913" name="Google Shape;913;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214210" y="4559583"/>
            <a:ext cx="331975" cy="156025"/>
          </a:xfrm>
          <a:prstGeom prst="rect">
            <a:avLst/>
          </a:prstGeom>
          <a:noFill/>
          <a:ln>
            <a:noFill/>
          </a:ln>
        </p:spPr>
      </p:pic>
      <p:pic>
        <p:nvPicPr>
          <p:cNvPr id="914" name="Google Shape;914;p28"/>
          <p:cNvPicPr preferRelativeResize="0"/>
          <p:nvPr/>
        </p:nvPicPr>
        <p:blipFill>
          <a:blip r:embed="rId82">
            <a:alphaModFix/>
          </a:blip>
          <a:stretch>
            <a:fillRect/>
          </a:stretch>
        </p:blipFill>
        <p:spPr>
          <a:xfrm>
            <a:off x="7412800" y="1894735"/>
            <a:ext cx="501900" cy="276532"/>
          </a:xfrm>
          <a:prstGeom prst="rect">
            <a:avLst/>
          </a:prstGeom>
          <a:noFill/>
          <a:ln>
            <a:noFill/>
          </a:ln>
        </p:spPr>
      </p:pic>
      <p:pic>
        <p:nvPicPr>
          <p:cNvPr id="915" name="Google Shape;915;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070003" y="1928990"/>
            <a:ext cx="663900" cy="208022"/>
          </a:xfrm>
          <a:prstGeom prst="rect">
            <a:avLst/>
          </a:prstGeom>
          <a:noFill/>
          <a:ln>
            <a:noFill/>
          </a:ln>
        </p:spPr>
      </p:pic>
      <p:pic>
        <p:nvPicPr>
          <p:cNvPr id="916" name="Google Shape;916;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12416" y="3596822"/>
            <a:ext cx="364500" cy="286257"/>
          </a:xfrm>
          <a:prstGeom prst="rect">
            <a:avLst/>
          </a:prstGeom>
          <a:noFill/>
          <a:ln>
            <a:noFill/>
          </a:ln>
        </p:spPr>
      </p:pic>
      <p:pic>
        <p:nvPicPr>
          <p:cNvPr id="917" name="Google Shape;917;p28"/>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918" name="Google Shape;918;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75729" y="1937055"/>
            <a:ext cx="728700" cy="191891"/>
          </a:xfrm>
          <a:prstGeom prst="rect">
            <a:avLst/>
          </a:prstGeom>
          <a:noFill/>
          <a:ln>
            <a:noFill/>
          </a:ln>
        </p:spPr>
      </p:pic>
      <p:pic>
        <p:nvPicPr>
          <p:cNvPr id="919" name="Google Shape;919;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626007" y="3118600"/>
            <a:ext cx="446700" cy="449709"/>
          </a:xfrm>
          <a:prstGeom prst="rect">
            <a:avLst/>
          </a:prstGeom>
          <a:noFill/>
          <a:ln>
            <a:noFill/>
          </a:ln>
        </p:spPr>
      </p:pic>
      <p:pic>
        <p:nvPicPr>
          <p:cNvPr id="920" name="Google Shape;920;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525706" y="1018984"/>
            <a:ext cx="594000" cy="184143"/>
          </a:xfrm>
          <a:prstGeom prst="rect">
            <a:avLst/>
          </a:prstGeom>
          <a:noFill/>
          <a:ln>
            <a:noFill/>
          </a:ln>
        </p:spPr>
      </p:pic>
      <p:pic>
        <p:nvPicPr>
          <p:cNvPr id="921" name="Google Shape;921;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8556140" y="3243414"/>
            <a:ext cx="594300" cy="200081"/>
          </a:xfrm>
          <a:prstGeom prst="rect">
            <a:avLst/>
          </a:prstGeom>
          <a:noFill/>
          <a:ln>
            <a:noFill/>
          </a:ln>
        </p:spPr>
      </p:pic>
      <p:pic>
        <p:nvPicPr>
          <p:cNvPr id="922" name="Google Shape;922;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154909" y="3608651"/>
            <a:ext cx="414900" cy="262598"/>
          </a:xfrm>
          <a:prstGeom prst="rect">
            <a:avLst/>
          </a:prstGeom>
          <a:noFill/>
          <a:ln>
            <a:noFill/>
          </a:ln>
        </p:spPr>
      </p:pic>
      <p:pic>
        <p:nvPicPr>
          <p:cNvPr id="923" name="Google Shape;923;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481942" y="1914300"/>
            <a:ext cx="403200" cy="237401"/>
          </a:xfrm>
          <a:prstGeom prst="rect">
            <a:avLst/>
          </a:prstGeom>
          <a:noFill/>
          <a:ln>
            <a:noFill/>
          </a:ln>
        </p:spPr>
      </p:pic>
      <p:pic>
        <p:nvPicPr>
          <p:cNvPr id="924" name="Google Shape;924;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280833" y="2771519"/>
            <a:ext cx="501900" cy="308309"/>
          </a:xfrm>
          <a:prstGeom prst="rect">
            <a:avLst/>
          </a:prstGeom>
          <a:noFill/>
          <a:ln>
            <a:noFill/>
          </a:ln>
        </p:spPr>
      </p:pic>
      <p:pic>
        <p:nvPicPr>
          <p:cNvPr id="925" name="Google Shape;925;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411050" y="2857501"/>
            <a:ext cx="743700" cy="136345"/>
          </a:xfrm>
          <a:prstGeom prst="rect">
            <a:avLst/>
          </a:prstGeom>
          <a:noFill/>
          <a:ln>
            <a:noFill/>
          </a:ln>
        </p:spPr>
      </p:pic>
      <p:pic>
        <p:nvPicPr>
          <p:cNvPr id="926" name="Google Shape;926;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2649" y="4565940"/>
            <a:ext cx="728700" cy="143311"/>
          </a:xfrm>
          <a:prstGeom prst="rect">
            <a:avLst/>
          </a:prstGeom>
          <a:noFill/>
          <a:ln>
            <a:noFill/>
          </a:ln>
        </p:spPr>
      </p:pic>
      <p:pic>
        <p:nvPicPr>
          <p:cNvPr id="927" name="Google Shape;927;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910055" y="4103532"/>
            <a:ext cx="553200" cy="206528"/>
          </a:xfrm>
          <a:prstGeom prst="rect">
            <a:avLst/>
          </a:prstGeom>
          <a:noFill/>
          <a:ln>
            <a:noFill/>
          </a:ln>
        </p:spPr>
      </p:pic>
      <p:pic>
        <p:nvPicPr>
          <p:cNvPr id="928" name="Google Shape;928;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782984" y="982709"/>
            <a:ext cx="364500" cy="256692"/>
          </a:xfrm>
          <a:prstGeom prst="rect">
            <a:avLst/>
          </a:prstGeom>
          <a:noFill/>
          <a:ln>
            <a:noFill/>
          </a:ln>
        </p:spPr>
      </p:pic>
      <p:pic>
        <p:nvPicPr>
          <p:cNvPr id="929" name="Google Shape;929;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12993" y="1842937"/>
            <a:ext cx="331975" cy="380127"/>
          </a:xfrm>
          <a:prstGeom prst="rect">
            <a:avLst/>
          </a:prstGeom>
          <a:noFill/>
          <a:ln>
            <a:noFill/>
          </a:ln>
        </p:spPr>
      </p:pic>
      <p:pic>
        <p:nvPicPr>
          <p:cNvPr id="930" name="Google Shape;930;p2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463125" y="2867380"/>
            <a:ext cx="685800" cy="116586"/>
          </a:xfrm>
          <a:prstGeom prst="rect">
            <a:avLst/>
          </a:prstGeom>
          <a:noFill/>
          <a:ln>
            <a:noFill/>
          </a:ln>
        </p:spPr>
      </p:pic>
      <p:pic>
        <p:nvPicPr>
          <p:cNvPr id="931" name="Google Shape;931;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526991" y="1036584"/>
            <a:ext cx="485700" cy="148944"/>
          </a:xfrm>
          <a:prstGeom prst="rect">
            <a:avLst/>
          </a:prstGeom>
          <a:noFill/>
          <a:ln>
            <a:noFill/>
          </a:ln>
        </p:spPr>
      </p:pic>
      <p:pic>
        <p:nvPicPr>
          <p:cNvPr id="932" name="Google Shape;932;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740445" y="3657977"/>
            <a:ext cx="501900" cy="163948"/>
          </a:xfrm>
          <a:prstGeom prst="rect">
            <a:avLst/>
          </a:prstGeom>
          <a:noFill/>
          <a:ln>
            <a:noFill/>
          </a:ln>
        </p:spPr>
      </p:pic>
      <p:pic>
        <p:nvPicPr>
          <p:cNvPr id="933" name="Google Shape;933;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378233" y="2814045"/>
            <a:ext cx="364500" cy="223256"/>
          </a:xfrm>
          <a:prstGeom prst="rect">
            <a:avLst/>
          </a:prstGeom>
          <a:noFill/>
          <a:ln>
            <a:noFill/>
          </a:ln>
        </p:spPr>
      </p:pic>
      <p:pic>
        <p:nvPicPr>
          <p:cNvPr id="934" name="Google Shape;934;p28"/>
          <p:cNvPicPr preferRelativeResize="0"/>
          <p:nvPr/>
        </p:nvPicPr>
        <p:blipFill rotWithShape="1">
          <a:blip r:embed="rId102" cstate="print">
            <a:alphaModFix/>
            <a:extLst>
              <a:ext uri="{28A0092B-C50C-407E-A947-70E740481C1C}">
                <a14:useLocalDpi xmlns:a14="http://schemas.microsoft.com/office/drawing/2010/main"/>
              </a:ext>
            </a:extLst>
          </a:blip>
          <a:srcRect t="34048" b="25243"/>
          <a:stretch/>
        </p:blipFill>
        <p:spPr>
          <a:xfrm>
            <a:off x="6476961" y="4106750"/>
            <a:ext cx="635700" cy="200091"/>
          </a:xfrm>
          <a:prstGeom prst="rect">
            <a:avLst/>
          </a:prstGeom>
          <a:noFill/>
          <a:ln>
            <a:noFill/>
          </a:ln>
        </p:spPr>
      </p:pic>
      <p:pic>
        <p:nvPicPr>
          <p:cNvPr id="935" name="Google Shape;935;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297389" y="3606777"/>
            <a:ext cx="277000" cy="266346"/>
          </a:xfrm>
          <a:prstGeom prst="rect">
            <a:avLst/>
          </a:prstGeom>
          <a:noFill/>
          <a:ln>
            <a:noFill/>
          </a:ln>
        </p:spPr>
      </p:pic>
      <p:pic>
        <p:nvPicPr>
          <p:cNvPr id="936" name="Google Shape;936;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402424" y="2405365"/>
            <a:ext cx="728701" cy="142921"/>
          </a:xfrm>
          <a:prstGeom prst="rect">
            <a:avLst/>
          </a:prstGeom>
          <a:noFill/>
          <a:ln>
            <a:noFill/>
          </a:ln>
        </p:spPr>
      </p:pic>
      <p:pic>
        <p:nvPicPr>
          <p:cNvPr id="937" name="Google Shape;937;p28"/>
          <p:cNvPicPr preferRelativeResize="0"/>
          <p:nvPr/>
        </p:nvPicPr>
        <p:blipFill rotWithShape="1">
          <a:blip r:embed="rId105">
            <a:alphaModFix/>
          </a:blip>
          <a:srcRect/>
          <a:stretch/>
        </p:blipFill>
        <p:spPr>
          <a:xfrm>
            <a:off x="8529332" y="1867401"/>
            <a:ext cx="540900" cy="331200"/>
          </a:xfrm>
          <a:prstGeom prst="rect">
            <a:avLst/>
          </a:prstGeom>
          <a:noFill/>
          <a:ln>
            <a:noFill/>
          </a:ln>
        </p:spPr>
      </p:pic>
      <p:pic>
        <p:nvPicPr>
          <p:cNvPr id="938" name="Google Shape;938;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634259" y="2415297"/>
            <a:ext cx="614823" cy="123058"/>
          </a:xfrm>
          <a:prstGeom prst="rect">
            <a:avLst/>
          </a:prstGeom>
          <a:noFill/>
          <a:ln>
            <a:noFill/>
          </a:ln>
        </p:spPr>
      </p:pic>
      <p:pic>
        <p:nvPicPr>
          <p:cNvPr id="939" name="Google Shape;939;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06424" y="2406809"/>
            <a:ext cx="728699" cy="140034"/>
          </a:xfrm>
          <a:prstGeom prst="rect">
            <a:avLst/>
          </a:prstGeom>
          <a:noFill/>
          <a:ln>
            <a:noFill/>
          </a:ln>
        </p:spPr>
      </p:pic>
      <p:pic>
        <p:nvPicPr>
          <p:cNvPr id="940" name="Google Shape;940;p28"/>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25055" y="2296676"/>
            <a:ext cx="355150" cy="360298"/>
          </a:xfrm>
          <a:prstGeom prst="rect">
            <a:avLst/>
          </a:prstGeom>
          <a:noFill/>
          <a:ln>
            <a:noFill/>
          </a:ln>
        </p:spPr>
      </p:pic>
      <p:pic>
        <p:nvPicPr>
          <p:cNvPr id="941" name="Google Shape;941;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2656669" y="2391961"/>
            <a:ext cx="471300" cy="169730"/>
          </a:xfrm>
          <a:prstGeom prst="rect">
            <a:avLst/>
          </a:prstGeom>
          <a:noFill/>
          <a:ln>
            <a:noFill/>
          </a:ln>
        </p:spPr>
      </p:pic>
      <p:pic>
        <p:nvPicPr>
          <p:cNvPr id="942" name="Google Shape;942;p28"/>
          <p:cNvPicPr preferRelativeResize="0"/>
          <p:nvPr/>
        </p:nvPicPr>
        <p:blipFill rotWithShape="1">
          <a:blip r:embed="rId110" cstate="print">
            <a:alphaModFix/>
            <a:extLst>
              <a:ext uri="{28A0092B-C50C-407E-A947-70E740481C1C}">
                <a14:useLocalDpi xmlns:a14="http://schemas.microsoft.com/office/drawing/2010/main"/>
              </a:ext>
            </a:extLst>
          </a:blip>
          <a:srcRect t="-8774" b="-12247"/>
          <a:stretch/>
        </p:blipFill>
        <p:spPr>
          <a:xfrm>
            <a:off x="6911368" y="2279598"/>
            <a:ext cx="414900" cy="394454"/>
          </a:xfrm>
          <a:prstGeom prst="rect">
            <a:avLst/>
          </a:prstGeom>
          <a:noFill/>
          <a:ln>
            <a:noFill/>
          </a:ln>
        </p:spPr>
      </p:pic>
      <p:pic>
        <p:nvPicPr>
          <p:cNvPr id="943" name="Google Shape;943;p28"/>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5764956" y="2316942"/>
            <a:ext cx="540775" cy="319767"/>
          </a:xfrm>
          <a:prstGeom prst="rect">
            <a:avLst/>
          </a:prstGeom>
          <a:noFill/>
          <a:ln>
            <a:noFill/>
          </a:ln>
        </p:spPr>
      </p:pic>
      <p:pic>
        <p:nvPicPr>
          <p:cNvPr id="944" name="Google Shape;944;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154188" y="2334851"/>
            <a:ext cx="403200" cy="283950"/>
          </a:xfrm>
          <a:prstGeom prst="rect">
            <a:avLst/>
          </a:prstGeom>
          <a:noFill/>
          <a:ln>
            <a:noFill/>
          </a:ln>
        </p:spPr>
      </p:pic>
      <p:pic>
        <p:nvPicPr>
          <p:cNvPr id="945" name="Google Shape;945;p2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781905" y="2397584"/>
            <a:ext cx="594300" cy="158484"/>
          </a:xfrm>
          <a:prstGeom prst="rect">
            <a:avLst/>
          </a:prstGeom>
          <a:noFill/>
          <a:ln>
            <a:noFill/>
          </a:ln>
        </p:spPr>
      </p:pic>
      <p:pic>
        <p:nvPicPr>
          <p:cNvPr id="946" name="Google Shape;946;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335538" y="2277875"/>
            <a:ext cx="403200" cy="397900"/>
          </a:xfrm>
          <a:prstGeom prst="rect">
            <a:avLst/>
          </a:prstGeom>
          <a:noFill/>
          <a:ln>
            <a:noFill/>
          </a:ln>
        </p:spPr>
      </p:pic>
      <p:pic>
        <p:nvPicPr>
          <p:cNvPr id="947" name="Google Shape;947;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583606" y="2391959"/>
            <a:ext cx="446700" cy="169733"/>
          </a:xfrm>
          <a:prstGeom prst="rect">
            <a:avLst/>
          </a:prstGeom>
          <a:noFill/>
          <a:ln>
            <a:noFill/>
          </a:ln>
        </p:spPr>
      </p:pic>
      <p:pic>
        <p:nvPicPr>
          <p:cNvPr id="948" name="Google Shape;948;p28"/>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4056525" y="2403347"/>
            <a:ext cx="685801" cy="146958"/>
          </a:xfrm>
          <a:prstGeom prst="rect">
            <a:avLst/>
          </a:prstGeom>
          <a:noFill/>
          <a:ln>
            <a:noFill/>
          </a:ln>
        </p:spPr>
      </p:pic>
      <p:pic>
        <p:nvPicPr>
          <p:cNvPr id="949" name="Google Shape;949;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331950" y="2391080"/>
            <a:ext cx="553200" cy="171491"/>
          </a:xfrm>
          <a:prstGeom prst="rect">
            <a:avLst/>
          </a:prstGeom>
          <a:noFill/>
          <a:ln>
            <a:noFill/>
          </a:ln>
        </p:spPr>
      </p:pic>
      <p:pic>
        <p:nvPicPr>
          <p:cNvPr id="950" name="Google Shape;950;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275301" y="2336634"/>
            <a:ext cx="355150" cy="280383"/>
          </a:xfrm>
          <a:prstGeom prst="rect">
            <a:avLst/>
          </a:prstGeom>
          <a:noFill/>
          <a:ln>
            <a:noFill/>
          </a:ln>
        </p:spPr>
      </p:pic>
      <p:pic>
        <p:nvPicPr>
          <p:cNvPr id="951" name="Google Shape;951;p28" descr="logo_goldmansachs-300x184.png"/>
          <p:cNvPicPr preferRelativeResize="0"/>
          <p:nvPr/>
        </p:nvPicPr>
        <p:blipFill rotWithShape="1">
          <a:blip r:embed="rId119">
            <a:alphaModFix/>
          </a:blip>
          <a:srcRect/>
          <a:stretch/>
        </p:blipFill>
        <p:spPr>
          <a:xfrm>
            <a:off x="3497691" y="1427664"/>
            <a:ext cx="485700" cy="297900"/>
          </a:xfrm>
          <a:prstGeom prst="rect">
            <a:avLst/>
          </a:prstGeom>
          <a:noFill/>
          <a:ln>
            <a:noFill/>
          </a:ln>
        </p:spPr>
      </p:pic>
      <p:pic>
        <p:nvPicPr>
          <p:cNvPr id="952" name="Google Shape;952;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308179" y="1391737"/>
            <a:ext cx="414901" cy="369755"/>
          </a:xfrm>
          <a:prstGeom prst="rect">
            <a:avLst/>
          </a:prstGeom>
          <a:noFill/>
          <a:ln>
            <a:noFill/>
          </a:ln>
        </p:spPr>
      </p:pic>
      <p:pic>
        <p:nvPicPr>
          <p:cNvPr id="953" name="Google Shape;953;p28"/>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16163" y="1837292"/>
            <a:ext cx="403200" cy="391418"/>
          </a:xfrm>
          <a:prstGeom prst="rect">
            <a:avLst/>
          </a:prstGeom>
          <a:noFill/>
          <a:ln>
            <a:noFill/>
          </a:ln>
        </p:spPr>
      </p:pic>
      <p:pic>
        <p:nvPicPr>
          <p:cNvPr id="954" name="Google Shape;954;p28"/>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813076" y="1495900"/>
            <a:ext cx="471300" cy="161429"/>
          </a:xfrm>
          <a:prstGeom prst="rect">
            <a:avLst/>
          </a:prstGeom>
          <a:noFill/>
          <a:ln>
            <a:noFill/>
          </a:ln>
        </p:spPr>
      </p:pic>
      <p:pic>
        <p:nvPicPr>
          <p:cNvPr id="955" name="Google Shape;955;p28"/>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15377" y="1462090"/>
            <a:ext cx="804650" cy="229047"/>
          </a:xfrm>
          <a:prstGeom prst="rect">
            <a:avLst/>
          </a:prstGeom>
          <a:noFill/>
          <a:ln>
            <a:noFill/>
          </a:ln>
        </p:spPr>
      </p:pic>
      <p:pic>
        <p:nvPicPr>
          <p:cNvPr id="956" name="Google Shape;956;p28"/>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5550328" y="1506405"/>
            <a:ext cx="540775" cy="140417"/>
          </a:xfrm>
          <a:prstGeom prst="rect">
            <a:avLst/>
          </a:prstGeom>
          <a:noFill/>
          <a:ln>
            <a:noFill/>
          </a:ln>
        </p:spPr>
      </p:pic>
      <p:pic>
        <p:nvPicPr>
          <p:cNvPr id="957" name="Google Shape;957;p28"/>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7385915" y="1499807"/>
            <a:ext cx="501900" cy="153613"/>
          </a:xfrm>
          <a:prstGeom prst="rect">
            <a:avLst/>
          </a:prstGeom>
          <a:noFill/>
          <a:ln>
            <a:noFill/>
          </a:ln>
        </p:spPr>
      </p:pic>
      <p:pic>
        <p:nvPicPr>
          <p:cNvPr id="958" name="Google Shape;958;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911618" y="1454043"/>
            <a:ext cx="540775" cy="245141"/>
          </a:xfrm>
          <a:prstGeom prst="rect">
            <a:avLst/>
          </a:prstGeom>
          <a:noFill/>
          <a:ln>
            <a:noFill/>
          </a:ln>
        </p:spPr>
      </p:pic>
      <p:pic>
        <p:nvPicPr>
          <p:cNvPr id="959" name="Google Shape;959;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2364985" y="1449562"/>
            <a:ext cx="414900" cy="254104"/>
          </a:xfrm>
          <a:prstGeom prst="rect">
            <a:avLst/>
          </a:prstGeom>
          <a:noFill/>
          <a:ln>
            <a:noFill/>
          </a:ln>
        </p:spPr>
      </p:pic>
      <p:pic>
        <p:nvPicPr>
          <p:cNvPr id="960" name="Google Shape;960;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4386147" y="1509008"/>
            <a:ext cx="614675" cy="135211"/>
          </a:xfrm>
          <a:prstGeom prst="rect">
            <a:avLst/>
          </a:prstGeom>
          <a:noFill/>
          <a:ln>
            <a:noFill/>
          </a:ln>
        </p:spPr>
      </p:pic>
      <p:pic>
        <p:nvPicPr>
          <p:cNvPr id="961" name="Google Shape;961;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4007194" y="1406967"/>
            <a:ext cx="355150" cy="339293"/>
          </a:xfrm>
          <a:prstGeom prst="rect">
            <a:avLst/>
          </a:prstGeom>
          <a:noFill/>
          <a:ln>
            <a:noFill/>
          </a:ln>
        </p:spPr>
      </p:pic>
      <p:pic>
        <p:nvPicPr>
          <p:cNvPr id="962" name="Google Shape;962;p28"/>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8476196" y="1496117"/>
            <a:ext cx="594000" cy="160994"/>
          </a:xfrm>
          <a:prstGeom prst="rect">
            <a:avLst/>
          </a:prstGeom>
          <a:noFill/>
          <a:ln>
            <a:noFill/>
          </a:ln>
        </p:spPr>
      </p:pic>
      <p:pic>
        <p:nvPicPr>
          <p:cNvPr id="963" name="Google Shape;963;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024625" y="1422971"/>
            <a:ext cx="501900" cy="307286"/>
          </a:xfrm>
          <a:prstGeom prst="rect">
            <a:avLst/>
          </a:prstGeom>
          <a:noFill/>
          <a:ln>
            <a:noFill/>
          </a:ln>
        </p:spPr>
      </p:pic>
      <p:pic>
        <p:nvPicPr>
          <p:cNvPr id="964" name="Google Shape;964;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803688" y="1497301"/>
            <a:ext cx="670200" cy="158625"/>
          </a:xfrm>
          <a:prstGeom prst="rect">
            <a:avLst/>
          </a:prstGeom>
          <a:noFill/>
          <a:ln>
            <a:noFill/>
          </a:ln>
        </p:spPr>
      </p:pic>
      <p:pic>
        <p:nvPicPr>
          <p:cNvPr id="965" name="Google Shape;965;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808909" y="1473671"/>
            <a:ext cx="553204" cy="205887"/>
          </a:xfrm>
          <a:prstGeom prst="rect">
            <a:avLst/>
          </a:prstGeom>
          <a:noFill/>
          <a:ln>
            <a:noFill/>
          </a:ln>
        </p:spPr>
      </p:pic>
      <p:pic>
        <p:nvPicPr>
          <p:cNvPr id="966" name="Google Shape;966;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746882" y="1471621"/>
            <a:ext cx="594300" cy="209986"/>
          </a:xfrm>
          <a:prstGeom prst="rect">
            <a:avLst/>
          </a:prstGeom>
          <a:noFill/>
          <a:ln>
            <a:noFill/>
          </a:ln>
        </p:spPr>
      </p:pic>
      <p:pic>
        <p:nvPicPr>
          <p:cNvPr id="967" name="Google Shape;967;p28"/>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114906" y="1511828"/>
            <a:ext cx="670200" cy="129572"/>
          </a:xfrm>
          <a:prstGeom prst="rect">
            <a:avLst/>
          </a:prstGeom>
          <a:noFill/>
          <a:ln>
            <a:noFill/>
          </a:ln>
        </p:spPr>
      </p:pic>
      <p:pic>
        <p:nvPicPr>
          <p:cNvPr id="968" name="Google Shape;968;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1031960" y="3586087"/>
            <a:ext cx="364500" cy="307728"/>
          </a:xfrm>
          <a:prstGeom prst="rect">
            <a:avLst/>
          </a:prstGeom>
          <a:noFill/>
          <a:ln>
            <a:noFill/>
          </a:ln>
        </p:spPr>
      </p:pic>
      <p:pic>
        <p:nvPicPr>
          <p:cNvPr id="969" name="Google Shape;969;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87897" y="1031816"/>
            <a:ext cx="594300" cy="158480"/>
          </a:xfrm>
          <a:prstGeom prst="rect">
            <a:avLst/>
          </a:prstGeom>
          <a:noFill/>
          <a:ln>
            <a:noFill/>
          </a:ln>
        </p:spPr>
      </p:pic>
      <p:pic>
        <p:nvPicPr>
          <p:cNvPr id="970" name="Google Shape;970;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676750" y="2753979"/>
            <a:ext cx="277000" cy="343388"/>
          </a:xfrm>
          <a:prstGeom prst="rect">
            <a:avLst/>
          </a:prstGeom>
          <a:noFill/>
          <a:ln>
            <a:noFill/>
          </a:ln>
        </p:spPr>
      </p:pic>
      <p:pic>
        <p:nvPicPr>
          <p:cNvPr id="971" name="Google Shape;971;p28"/>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047322" y="3645198"/>
            <a:ext cx="403200" cy="189504"/>
          </a:xfrm>
          <a:prstGeom prst="rect">
            <a:avLst/>
          </a:prstGeom>
          <a:noFill/>
          <a:ln>
            <a:noFill/>
          </a:ln>
        </p:spPr>
      </p:pic>
      <p:pic>
        <p:nvPicPr>
          <p:cNvPr id="972" name="Google Shape;972;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79603" y="4541181"/>
            <a:ext cx="635700" cy="192829"/>
          </a:xfrm>
          <a:prstGeom prst="rect">
            <a:avLst/>
          </a:prstGeom>
          <a:noFill/>
          <a:ln>
            <a:noFill/>
          </a:ln>
        </p:spPr>
      </p:pic>
      <p:pic>
        <p:nvPicPr>
          <p:cNvPr id="973" name="Google Shape;973;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7352487" y="2394851"/>
            <a:ext cx="403200" cy="163950"/>
          </a:xfrm>
          <a:prstGeom prst="rect">
            <a:avLst/>
          </a:prstGeom>
          <a:noFill/>
          <a:ln>
            <a:noFill/>
          </a:ln>
        </p:spPr>
      </p:pic>
      <p:pic>
        <p:nvPicPr>
          <p:cNvPr id="974" name="Google Shape;974;p28"/>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582605" y="3213112"/>
            <a:ext cx="403200" cy="260686"/>
          </a:xfrm>
          <a:prstGeom prst="rect">
            <a:avLst/>
          </a:prstGeom>
          <a:noFill/>
          <a:ln>
            <a:noFill/>
          </a:ln>
        </p:spPr>
      </p:pic>
      <p:pic>
        <p:nvPicPr>
          <p:cNvPr id="975" name="Google Shape;975;p28"/>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161341" y="2394299"/>
            <a:ext cx="446700" cy="165054"/>
          </a:xfrm>
          <a:prstGeom prst="rect">
            <a:avLst/>
          </a:prstGeom>
          <a:noFill/>
          <a:ln>
            <a:noFill/>
          </a:ln>
        </p:spPr>
      </p:pic>
      <p:pic>
        <p:nvPicPr>
          <p:cNvPr id="976" name="Google Shape;976;p28"/>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4768544" y="2435524"/>
            <a:ext cx="540775" cy="82603"/>
          </a:xfrm>
          <a:prstGeom prst="rect">
            <a:avLst/>
          </a:prstGeom>
          <a:noFill/>
          <a:ln>
            <a:noFill/>
          </a:ln>
        </p:spPr>
      </p:pic>
    </p:spTree>
    <p:extLst>
      <p:ext uri="{BB962C8B-B14F-4D97-AF65-F5344CB8AC3E}">
        <p14:creationId xmlns:p14="http://schemas.microsoft.com/office/powerpoint/2010/main" val="118416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575+ </a:t>
            </a:r>
            <a:r>
              <a:rPr lang="en-US" altLang="zh-CN" dirty="0">
                <a:solidFill>
                  <a:srgbClr val="000000"/>
                </a:solidFill>
              </a:rPr>
              <a:t>会员，且数量不断增长（白银会员，3）</a:t>
            </a:r>
            <a:endParaRPr dirty="0"/>
          </a:p>
        </p:txBody>
      </p:sp>
      <p:pic>
        <p:nvPicPr>
          <p:cNvPr id="983" name="Google Shape;983;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25300" y="1368748"/>
            <a:ext cx="471325" cy="289111"/>
          </a:xfrm>
          <a:prstGeom prst="rect">
            <a:avLst/>
          </a:prstGeom>
          <a:noFill/>
          <a:ln>
            <a:noFill/>
          </a:ln>
        </p:spPr>
      </p:pic>
      <p:pic>
        <p:nvPicPr>
          <p:cNvPr id="984" name="Google Shape;984;p29"/>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3357614" y="3385828"/>
            <a:ext cx="704700" cy="375300"/>
          </a:xfrm>
          <a:prstGeom prst="rect">
            <a:avLst/>
          </a:prstGeom>
          <a:noFill/>
          <a:ln>
            <a:noFill/>
          </a:ln>
        </p:spPr>
      </p:pic>
      <p:pic>
        <p:nvPicPr>
          <p:cNvPr id="985" name="Google Shape;985;p29"/>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215326" y="3058392"/>
            <a:ext cx="776400" cy="221700"/>
          </a:xfrm>
          <a:prstGeom prst="rect">
            <a:avLst/>
          </a:prstGeom>
          <a:noFill/>
          <a:ln>
            <a:noFill/>
          </a:ln>
        </p:spPr>
      </p:pic>
      <p:pic>
        <p:nvPicPr>
          <p:cNvPr id="986" name="Google Shape;986;p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26886" y="1815846"/>
            <a:ext cx="553200" cy="175500"/>
          </a:xfrm>
          <a:prstGeom prst="rect">
            <a:avLst/>
          </a:prstGeom>
          <a:noFill/>
          <a:ln>
            <a:noFill/>
          </a:ln>
        </p:spPr>
      </p:pic>
      <p:pic>
        <p:nvPicPr>
          <p:cNvPr id="987" name="Google Shape;987;p2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419416" y="3740564"/>
            <a:ext cx="594175" cy="364427"/>
          </a:xfrm>
          <a:prstGeom prst="rect">
            <a:avLst/>
          </a:prstGeom>
          <a:noFill/>
          <a:ln>
            <a:noFill/>
          </a:ln>
        </p:spPr>
      </p:pic>
      <p:pic>
        <p:nvPicPr>
          <p:cNvPr id="988" name="Google Shape;988;p29" descr="logo-turbonomic.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19693" y="3844637"/>
            <a:ext cx="504000" cy="156280"/>
          </a:xfrm>
          <a:prstGeom prst="rect">
            <a:avLst/>
          </a:prstGeom>
          <a:noFill/>
          <a:ln>
            <a:noFill/>
          </a:ln>
        </p:spPr>
      </p:pic>
      <p:pic>
        <p:nvPicPr>
          <p:cNvPr id="989" name="Google Shape;989;p2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3796" y="4504337"/>
            <a:ext cx="414900" cy="310766"/>
          </a:xfrm>
          <a:prstGeom prst="rect">
            <a:avLst/>
          </a:prstGeom>
          <a:noFill/>
          <a:ln>
            <a:noFill/>
          </a:ln>
        </p:spPr>
      </p:pic>
      <p:pic>
        <p:nvPicPr>
          <p:cNvPr id="990" name="Google Shape;990;p2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697" y="3080091"/>
            <a:ext cx="594300" cy="178303"/>
          </a:xfrm>
          <a:prstGeom prst="rect">
            <a:avLst/>
          </a:prstGeom>
          <a:noFill/>
          <a:ln>
            <a:noFill/>
          </a:ln>
        </p:spPr>
      </p:pic>
      <p:pic>
        <p:nvPicPr>
          <p:cNvPr id="991" name="Google Shape;991;p2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99367" y="4588878"/>
            <a:ext cx="548625" cy="141685"/>
          </a:xfrm>
          <a:prstGeom prst="rect">
            <a:avLst/>
          </a:prstGeom>
          <a:noFill/>
          <a:ln>
            <a:noFill/>
          </a:ln>
        </p:spPr>
      </p:pic>
      <p:pic>
        <p:nvPicPr>
          <p:cNvPr id="992" name="Google Shape;992;p2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04212" y="3001931"/>
            <a:ext cx="471300" cy="334621"/>
          </a:xfrm>
          <a:prstGeom prst="rect">
            <a:avLst/>
          </a:prstGeom>
          <a:noFill/>
          <a:ln>
            <a:noFill/>
          </a:ln>
        </p:spPr>
      </p:pic>
      <p:pic>
        <p:nvPicPr>
          <p:cNvPr id="993" name="Google Shape;993;p2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456274" y="4122399"/>
            <a:ext cx="414900" cy="304956"/>
          </a:xfrm>
          <a:prstGeom prst="rect">
            <a:avLst/>
          </a:prstGeom>
          <a:noFill/>
          <a:ln>
            <a:noFill/>
          </a:ln>
        </p:spPr>
      </p:pic>
      <p:pic>
        <p:nvPicPr>
          <p:cNvPr id="994" name="Google Shape;994;p2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491629" y="4523458"/>
            <a:ext cx="355150" cy="272525"/>
          </a:xfrm>
          <a:prstGeom prst="rect">
            <a:avLst/>
          </a:prstGeom>
          <a:noFill/>
          <a:ln>
            <a:noFill/>
          </a:ln>
        </p:spPr>
      </p:pic>
      <p:pic>
        <p:nvPicPr>
          <p:cNvPr id="995" name="Google Shape;995;p29"/>
          <p:cNvPicPr preferRelativeResize="0"/>
          <p:nvPr/>
        </p:nvPicPr>
        <p:blipFill rotWithShape="1">
          <a:blip r:embed="rId15" cstate="print">
            <a:alphaModFix/>
            <a:extLst>
              <a:ext uri="{28A0092B-C50C-407E-A947-70E740481C1C}">
                <a14:useLocalDpi xmlns:a14="http://schemas.microsoft.com/office/drawing/2010/main"/>
              </a:ext>
            </a:extLst>
          </a:blip>
          <a:srcRect l="3777" r="4529" b="12587"/>
          <a:stretch/>
        </p:blipFill>
        <p:spPr>
          <a:xfrm>
            <a:off x="3866699" y="2239982"/>
            <a:ext cx="776300" cy="199842"/>
          </a:xfrm>
          <a:prstGeom prst="rect">
            <a:avLst/>
          </a:prstGeom>
          <a:noFill/>
          <a:ln>
            <a:noFill/>
          </a:ln>
        </p:spPr>
      </p:pic>
      <p:pic>
        <p:nvPicPr>
          <p:cNvPr id="996" name="Google Shape;996;p2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4978" y="4222599"/>
            <a:ext cx="414925" cy="104556"/>
          </a:xfrm>
          <a:prstGeom prst="rect">
            <a:avLst/>
          </a:prstGeom>
          <a:noFill/>
          <a:ln>
            <a:noFill/>
          </a:ln>
        </p:spPr>
      </p:pic>
      <p:pic>
        <p:nvPicPr>
          <p:cNvPr id="997" name="Google Shape;997;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431909" y="2194493"/>
            <a:ext cx="414900" cy="290821"/>
          </a:xfrm>
          <a:prstGeom prst="rect">
            <a:avLst/>
          </a:prstGeom>
          <a:noFill/>
          <a:ln>
            <a:noFill/>
          </a:ln>
        </p:spPr>
      </p:pic>
      <p:pic>
        <p:nvPicPr>
          <p:cNvPr id="998" name="Google Shape;998;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035063" y="2170257"/>
            <a:ext cx="316025" cy="339294"/>
          </a:xfrm>
          <a:prstGeom prst="rect">
            <a:avLst/>
          </a:prstGeom>
          <a:noFill/>
          <a:ln>
            <a:noFill/>
          </a:ln>
        </p:spPr>
      </p:pic>
      <p:pic>
        <p:nvPicPr>
          <p:cNvPr id="999" name="Google Shape;999;p2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3600" y="2275118"/>
            <a:ext cx="553200" cy="129572"/>
          </a:xfrm>
          <a:prstGeom prst="rect">
            <a:avLst/>
          </a:prstGeom>
          <a:noFill/>
          <a:ln>
            <a:noFill/>
          </a:ln>
        </p:spPr>
      </p:pic>
      <p:pic>
        <p:nvPicPr>
          <p:cNvPr id="1000" name="Google Shape;1000;p2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45765" y="1338249"/>
            <a:ext cx="471300" cy="350110"/>
          </a:xfrm>
          <a:prstGeom prst="rect">
            <a:avLst/>
          </a:prstGeom>
          <a:noFill/>
          <a:ln>
            <a:noFill/>
          </a:ln>
        </p:spPr>
      </p:pic>
      <p:pic>
        <p:nvPicPr>
          <p:cNvPr id="1001" name="Google Shape;1001;p2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525535" y="3867180"/>
            <a:ext cx="663900" cy="111194"/>
          </a:xfrm>
          <a:prstGeom prst="rect">
            <a:avLst/>
          </a:prstGeom>
          <a:noFill/>
          <a:ln>
            <a:noFill/>
          </a:ln>
        </p:spPr>
      </p:pic>
      <p:pic>
        <p:nvPicPr>
          <p:cNvPr id="1002" name="Google Shape;1002;p2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1003" name="Google Shape;1003;p2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297440" y="4517607"/>
            <a:ext cx="355200" cy="284227"/>
          </a:xfrm>
          <a:prstGeom prst="rect">
            <a:avLst/>
          </a:prstGeom>
          <a:noFill/>
          <a:ln>
            <a:noFill/>
          </a:ln>
        </p:spPr>
      </p:pic>
      <p:pic>
        <p:nvPicPr>
          <p:cNvPr id="1004" name="Google Shape;1004;p2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8038896" y="1435015"/>
            <a:ext cx="471300" cy="156576"/>
          </a:xfrm>
          <a:prstGeom prst="rect">
            <a:avLst/>
          </a:prstGeom>
          <a:noFill/>
          <a:ln>
            <a:noFill/>
          </a:ln>
        </p:spPr>
      </p:pic>
      <p:pic>
        <p:nvPicPr>
          <p:cNvPr id="1005" name="Google Shape;1005;p2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661653" y="1432828"/>
            <a:ext cx="776300" cy="160950"/>
          </a:xfrm>
          <a:prstGeom prst="rect">
            <a:avLst/>
          </a:prstGeom>
          <a:noFill/>
          <a:ln>
            <a:noFill/>
          </a:ln>
        </p:spPr>
      </p:pic>
      <p:pic>
        <p:nvPicPr>
          <p:cNvPr id="1006" name="Google Shape;1006;p2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454244" y="2273618"/>
            <a:ext cx="675000" cy="132572"/>
          </a:xfrm>
          <a:prstGeom prst="rect">
            <a:avLst/>
          </a:prstGeom>
          <a:noFill/>
          <a:ln>
            <a:noFill/>
          </a:ln>
        </p:spPr>
      </p:pic>
      <p:pic>
        <p:nvPicPr>
          <p:cNvPr id="1007" name="Google Shape;1007;p2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979716" y="4174058"/>
            <a:ext cx="414900" cy="201638"/>
          </a:xfrm>
          <a:prstGeom prst="rect">
            <a:avLst/>
          </a:prstGeom>
          <a:noFill/>
          <a:ln>
            <a:noFill/>
          </a:ln>
        </p:spPr>
      </p:pic>
      <p:pic>
        <p:nvPicPr>
          <p:cNvPr id="1008" name="Google Shape;1008;p2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158735" y="2171551"/>
            <a:ext cx="414900" cy="336705"/>
          </a:xfrm>
          <a:prstGeom prst="rect">
            <a:avLst/>
          </a:prstGeom>
          <a:noFill/>
          <a:ln>
            <a:noFill/>
          </a:ln>
        </p:spPr>
      </p:pic>
      <p:pic>
        <p:nvPicPr>
          <p:cNvPr id="1009" name="Google Shape;1009;p2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109069" y="2608811"/>
            <a:ext cx="316025" cy="329915"/>
          </a:xfrm>
          <a:prstGeom prst="rect">
            <a:avLst/>
          </a:prstGeom>
          <a:noFill/>
          <a:ln>
            <a:noFill/>
          </a:ln>
        </p:spPr>
      </p:pic>
      <p:pic>
        <p:nvPicPr>
          <p:cNvPr id="1010" name="Google Shape;1010;p2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785474" y="3022517"/>
            <a:ext cx="414900" cy="293449"/>
          </a:xfrm>
          <a:prstGeom prst="rect">
            <a:avLst/>
          </a:prstGeom>
          <a:noFill/>
          <a:ln>
            <a:noFill/>
          </a:ln>
        </p:spPr>
      </p:pic>
      <p:pic>
        <p:nvPicPr>
          <p:cNvPr id="1011" name="Google Shape;1011;p2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722682" y="1797758"/>
            <a:ext cx="414900" cy="211676"/>
          </a:xfrm>
          <a:prstGeom prst="rect">
            <a:avLst/>
          </a:prstGeom>
          <a:noFill/>
          <a:ln>
            <a:noFill/>
          </a:ln>
        </p:spPr>
      </p:pic>
      <p:pic>
        <p:nvPicPr>
          <p:cNvPr id="1012" name="Google Shape;1012;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111310" y="3497917"/>
            <a:ext cx="553200" cy="151123"/>
          </a:xfrm>
          <a:prstGeom prst="rect">
            <a:avLst/>
          </a:prstGeom>
          <a:noFill/>
          <a:ln>
            <a:noFill/>
          </a:ln>
        </p:spPr>
      </p:pic>
      <p:pic>
        <p:nvPicPr>
          <p:cNvPr id="1013" name="Google Shape;1013;p2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503158" y="4184511"/>
            <a:ext cx="826425" cy="180732"/>
          </a:xfrm>
          <a:prstGeom prst="rect">
            <a:avLst/>
          </a:prstGeom>
          <a:noFill/>
          <a:ln>
            <a:noFill/>
          </a:ln>
        </p:spPr>
      </p:pic>
      <p:pic>
        <p:nvPicPr>
          <p:cNvPr id="1014" name="Google Shape;1014;p2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48445" y="4199096"/>
            <a:ext cx="548625" cy="151562"/>
          </a:xfrm>
          <a:prstGeom prst="rect">
            <a:avLst/>
          </a:prstGeom>
          <a:noFill/>
          <a:ln>
            <a:noFill/>
          </a:ln>
        </p:spPr>
      </p:pic>
      <p:pic>
        <p:nvPicPr>
          <p:cNvPr id="1015" name="Google Shape;1015;p2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078582" y="2630367"/>
            <a:ext cx="414900" cy="286803"/>
          </a:xfrm>
          <a:prstGeom prst="rect">
            <a:avLst/>
          </a:prstGeom>
          <a:noFill/>
          <a:ln>
            <a:noFill/>
          </a:ln>
        </p:spPr>
      </p:pic>
      <p:pic>
        <p:nvPicPr>
          <p:cNvPr id="1016" name="Google Shape;1016;p2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205612" y="4196801"/>
            <a:ext cx="743625" cy="156152"/>
          </a:xfrm>
          <a:prstGeom prst="rect">
            <a:avLst/>
          </a:prstGeom>
          <a:noFill/>
          <a:ln>
            <a:noFill/>
          </a:ln>
        </p:spPr>
      </p:pic>
      <p:pic>
        <p:nvPicPr>
          <p:cNvPr id="1017" name="Google Shape;1017;p2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958523" y="2160973"/>
            <a:ext cx="414900" cy="357860"/>
          </a:xfrm>
          <a:prstGeom prst="rect">
            <a:avLst/>
          </a:prstGeom>
          <a:noFill/>
          <a:ln>
            <a:noFill/>
          </a:ln>
        </p:spPr>
      </p:pic>
      <p:pic>
        <p:nvPicPr>
          <p:cNvPr id="1018" name="Google Shape;1018;p2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476088" y="2708068"/>
            <a:ext cx="635700" cy="131402"/>
          </a:xfrm>
          <a:prstGeom prst="rect">
            <a:avLst/>
          </a:prstGeom>
          <a:noFill/>
          <a:ln>
            <a:noFill/>
          </a:ln>
        </p:spPr>
      </p:pic>
      <p:pic>
        <p:nvPicPr>
          <p:cNvPr id="1019" name="Google Shape;1019;p2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255347" y="3851760"/>
            <a:ext cx="636000" cy="142035"/>
          </a:xfrm>
          <a:prstGeom prst="rect">
            <a:avLst/>
          </a:prstGeom>
          <a:noFill/>
          <a:ln>
            <a:noFill/>
          </a:ln>
        </p:spPr>
      </p:pic>
      <p:pic>
        <p:nvPicPr>
          <p:cNvPr id="1020" name="Google Shape;1020;p2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370977" y="2212902"/>
            <a:ext cx="414900" cy="254004"/>
          </a:xfrm>
          <a:prstGeom prst="rect">
            <a:avLst/>
          </a:prstGeom>
          <a:noFill/>
          <a:ln>
            <a:noFill/>
          </a:ln>
        </p:spPr>
      </p:pic>
      <p:pic>
        <p:nvPicPr>
          <p:cNvPr id="1021" name="Google Shape;1021;p2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077051" y="2674168"/>
            <a:ext cx="635700" cy="199202"/>
          </a:xfrm>
          <a:prstGeom prst="rect">
            <a:avLst/>
          </a:prstGeom>
          <a:noFill/>
          <a:ln>
            <a:noFill/>
          </a:ln>
        </p:spPr>
      </p:pic>
      <p:pic>
        <p:nvPicPr>
          <p:cNvPr id="1022" name="Google Shape;1022;p2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366872" y="3082731"/>
            <a:ext cx="504000" cy="173021"/>
          </a:xfrm>
          <a:prstGeom prst="rect">
            <a:avLst/>
          </a:prstGeom>
          <a:noFill/>
          <a:ln>
            <a:noFill/>
          </a:ln>
        </p:spPr>
      </p:pic>
      <p:pic>
        <p:nvPicPr>
          <p:cNvPr id="1023" name="Google Shape;1023;p2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324501" y="2240329"/>
            <a:ext cx="553200" cy="199149"/>
          </a:xfrm>
          <a:prstGeom prst="rect">
            <a:avLst/>
          </a:prstGeom>
          <a:noFill/>
          <a:ln>
            <a:noFill/>
          </a:ln>
        </p:spPr>
      </p:pic>
      <p:pic>
        <p:nvPicPr>
          <p:cNvPr id="1024" name="Google Shape;1024;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198267" y="1398212"/>
            <a:ext cx="585300" cy="230183"/>
          </a:xfrm>
          <a:prstGeom prst="rect">
            <a:avLst/>
          </a:prstGeom>
          <a:noFill/>
          <a:ln>
            <a:noFill/>
          </a:ln>
        </p:spPr>
      </p:pic>
      <p:pic>
        <p:nvPicPr>
          <p:cNvPr id="1025" name="Google Shape;1025;p2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697675" y="3387645"/>
            <a:ext cx="277000" cy="371666"/>
          </a:xfrm>
          <a:prstGeom prst="rect">
            <a:avLst/>
          </a:prstGeom>
          <a:noFill/>
          <a:ln>
            <a:noFill/>
          </a:ln>
        </p:spPr>
      </p:pic>
      <p:pic>
        <p:nvPicPr>
          <p:cNvPr id="1026" name="Google Shape;1026;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689605" y="3837577"/>
            <a:ext cx="663900" cy="170401"/>
          </a:xfrm>
          <a:prstGeom prst="rect">
            <a:avLst/>
          </a:prstGeom>
          <a:noFill/>
          <a:ln>
            <a:noFill/>
          </a:ln>
        </p:spPr>
      </p:pic>
      <p:pic>
        <p:nvPicPr>
          <p:cNvPr id="1027" name="Google Shape;1027;p2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342135" y="4544242"/>
            <a:ext cx="635700" cy="230957"/>
          </a:xfrm>
          <a:prstGeom prst="rect">
            <a:avLst/>
          </a:prstGeom>
          <a:noFill/>
          <a:ln>
            <a:noFill/>
          </a:ln>
        </p:spPr>
      </p:pic>
      <p:pic>
        <p:nvPicPr>
          <p:cNvPr id="1028" name="Google Shape;1028;p2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257291" y="2995028"/>
            <a:ext cx="513600" cy="348428"/>
          </a:xfrm>
          <a:prstGeom prst="rect">
            <a:avLst/>
          </a:prstGeom>
          <a:noFill/>
          <a:ln>
            <a:noFill/>
          </a:ln>
        </p:spPr>
      </p:pic>
      <p:pic>
        <p:nvPicPr>
          <p:cNvPr id="1029" name="Google Shape;1029;p2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784793" y="3064107"/>
            <a:ext cx="414925" cy="210270"/>
          </a:xfrm>
          <a:prstGeom prst="rect">
            <a:avLst/>
          </a:prstGeom>
          <a:noFill/>
          <a:ln>
            <a:noFill/>
          </a:ln>
        </p:spPr>
      </p:pic>
      <p:pic>
        <p:nvPicPr>
          <p:cNvPr id="1030" name="Google Shape;1030;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82393" y="1386293"/>
            <a:ext cx="414900" cy="254021"/>
          </a:xfrm>
          <a:prstGeom prst="rect">
            <a:avLst/>
          </a:prstGeom>
          <a:noFill/>
          <a:ln>
            <a:noFill/>
          </a:ln>
        </p:spPr>
      </p:pic>
      <p:pic>
        <p:nvPicPr>
          <p:cNvPr id="1031" name="Google Shape;1031;p2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761889" y="2198809"/>
            <a:ext cx="316025" cy="282189"/>
          </a:xfrm>
          <a:prstGeom prst="rect">
            <a:avLst/>
          </a:prstGeom>
          <a:noFill/>
          <a:ln>
            <a:noFill/>
          </a:ln>
        </p:spPr>
      </p:pic>
      <p:pic>
        <p:nvPicPr>
          <p:cNvPr id="1032" name="Google Shape;1032;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568926" y="2637288"/>
            <a:ext cx="414900" cy="272961"/>
          </a:xfrm>
          <a:prstGeom prst="rect">
            <a:avLst/>
          </a:prstGeom>
          <a:noFill/>
          <a:ln>
            <a:noFill/>
          </a:ln>
        </p:spPr>
      </p:pic>
      <p:pic>
        <p:nvPicPr>
          <p:cNvPr id="1033" name="Google Shape;1033;p2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318241" y="2254057"/>
            <a:ext cx="636000" cy="171693"/>
          </a:xfrm>
          <a:prstGeom prst="rect">
            <a:avLst/>
          </a:prstGeom>
          <a:noFill/>
          <a:ln>
            <a:noFill/>
          </a:ln>
        </p:spPr>
      </p:pic>
      <p:pic>
        <p:nvPicPr>
          <p:cNvPr id="1034" name="Google Shape;1034;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130788" y="2680490"/>
            <a:ext cx="636000" cy="186558"/>
          </a:xfrm>
          <a:prstGeom prst="rect">
            <a:avLst/>
          </a:prstGeom>
          <a:noFill/>
          <a:ln>
            <a:noFill/>
          </a:ln>
        </p:spPr>
      </p:pic>
      <p:pic>
        <p:nvPicPr>
          <p:cNvPr id="1035" name="Google Shape;1035;p2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436344" y="3466482"/>
            <a:ext cx="548700" cy="213993"/>
          </a:xfrm>
          <a:prstGeom prst="rect">
            <a:avLst/>
          </a:prstGeom>
          <a:noFill/>
          <a:ln>
            <a:noFill/>
          </a:ln>
        </p:spPr>
      </p:pic>
      <p:pic>
        <p:nvPicPr>
          <p:cNvPr id="1036" name="Google Shape;1036;p29"/>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1365536" y="1384359"/>
            <a:ext cx="316050" cy="257889"/>
          </a:xfrm>
          <a:prstGeom prst="rect">
            <a:avLst/>
          </a:prstGeom>
          <a:noFill/>
          <a:ln>
            <a:noFill/>
          </a:ln>
        </p:spPr>
      </p:pic>
      <p:pic>
        <p:nvPicPr>
          <p:cNvPr id="1037" name="Google Shape;1037;p2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03771" y="3424671"/>
            <a:ext cx="355150" cy="297616"/>
          </a:xfrm>
          <a:prstGeom prst="rect">
            <a:avLst/>
          </a:prstGeom>
          <a:noFill/>
          <a:ln>
            <a:noFill/>
          </a:ln>
        </p:spPr>
      </p:pic>
      <p:pic>
        <p:nvPicPr>
          <p:cNvPr id="1038" name="Google Shape;1038;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35800" y="1816665"/>
            <a:ext cx="636000" cy="173860"/>
          </a:xfrm>
          <a:prstGeom prst="rect">
            <a:avLst/>
          </a:prstGeom>
          <a:noFill/>
          <a:ln>
            <a:noFill/>
          </a:ln>
        </p:spPr>
      </p:pic>
      <p:pic>
        <p:nvPicPr>
          <p:cNvPr id="1039" name="Google Shape;1039;p2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927630" y="2198810"/>
            <a:ext cx="316050" cy="282188"/>
          </a:xfrm>
          <a:prstGeom prst="rect">
            <a:avLst/>
          </a:prstGeom>
          <a:noFill/>
          <a:ln>
            <a:noFill/>
          </a:ln>
        </p:spPr>
      </p:pic>
      <p:pic>
        <p:nvPicPr>
          <p:cNvPr id="1040" name="Google Shape;1040;p2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088036" y="1031384"/>
            <a:ext cx="414901" cy="216356"/>
          </a:xfrm>
          <a:prstGeom prst="rect">
            <a:avLst/>
          </a:prstGeom>
          <a:noFill/>
          <a:ln>
            <a:noFill/>
          </a:ln>
        </p:spPr>
      </p:pic>
      <p:pic>
        <p:nvPicPr>
          <p:cNvPr id="1041" name="Google Shape;1041;p29"/>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312774" y="1040631"/>
            <a:ext cx="553200" cy="197861"/>
          </a:xfrm>
          <a:prstGeom prst="rect">
            <a:avLst/>
          </a:prstGeom>
          <a:noFill/>
          <a:ln>
            <a:noFill/>
          </a:ln>
        </p:spPr>
      </p:pic>
      <p:pic>
        <p:nvPicPr>
          <p:cNvPr id="1042" name="Google Shape;1042;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225586" y="1048172"/>
            <a:ext cx="585300" cy="182779"/>
          </a:xfrm>
          <a:prstGeom prst="rect">
            <a:avLst/>
          </a:prstGeom>
          <a:noFill/>
          <a:ln>
            <a:noFill/>
          </a:ln>
        </p:spPr>
      </p:pic>
      <p:pic>
        <p:nvPicPr>
          <p:cNvPr id="1043" name="Google Shape;1043;p29"/>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640238" y="1020520"/>
            <a:ext cx="355200" cy="238084"/>
          </a:xfrm>
          <a:prstGeom prst="rect">
            <a:avLst/>
          </a:prstGeom>
          <a:noFill/>
          <a:ln>
            <a:noFill/>
          </a:ln>
        </p:spPr>
      </p:pic>
      <p:pic>
        <p:nvPicPr>
          <p:cNvPr id="1044" name="Google Shape;1044;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619388" y="1048147"/>
            <a:ext cx="513600" cy="182830"/>
          </a:xfrm>
          <a:prstGeom prst="rect">
            <a:avLst/>
          </a:prstGeom>
          <a:noFill/>
          <a:ln>
            <a:noFill/>
          </a:ln>
        </p:spPr>
      </p:pic>
      <p:pic>
        <p:nvPicPr>
          <p:cNvPr id="1045" name="Google Shape;1045;p2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984" y="1096573"/>
            <a:ext cx="548625" cy="85977"/>
          </a:xfrm>
          <a:prstGeom prst="rect">
            <a:avLst/>
          </a:prstGeom>
          <a:noFill/>
          <a:ln>
            <a:noFill/>
          </a:ln>
        </p:spPr>
      </p:pic>
      <p:pic>
        <p:nvPicPr>
          <p:cNvPr id="1046" name="Google Shape;1046;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231343" y="1746883"/>
            <a:ext cx="355200" cy="313425"/>
          </a:xfrm>
          <a:prstGeom prst="rect">
            <a:avLst/>
          </a:prstGeom>
          <a:noFill/>
          <a:ln>
            <a:noFill/>
          </a:ln>
        </p:spPr>
      </p:pic>
      <p:pic>
        <p:nvPicPr>
          <p:cNvPr id="1047" name="Google Shape;1047;p2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396988" y="4200608"/>
            <a:ext cx="594150" cy="148538"/>
          </a:xfrm>
          <a:prstGeom prst="rect">
            <a:avLst/>
          </a:prstGeom>
          <a:noFill/>
          <a:ln>
            <a:noFill/>
          </a:ln>
        </p:spPr>
      </p:pic>
      <p:pic>
        <p:nvPicPr>
          <p:cNvPr id="1048" name="Google Shape;1048;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723820" y="2291109"/>
            <a:ext cx="513600" cy="97589"/>
          </a:xfrm>
          <a:prstGeom prst="rect">
            <a:avLst/>
          </a:prstGeom>
          <a:noFill/>
          <a:ln>
            <a:noFill/>
          </a:ln>
        </p:spPr>
      </p:pic>
      <p:pic>
        <p:nvPicPr>
          <p:cNvPr id="1049" name="Google Shape;1049;p2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3226" y="3525562"/>
            <a:ext cx="471325" cy="95833"/>
          </a:xfrm>
          <a:prstGeom prst="rect">
            <a:avLst/>
          </a:prstGeom>
          <a:noFill/>
          <a:ln>
            <a:noFill/>
          </a:ln>
        </p:spPr>
      </p:pic>
      <p:pic>
        <p:nvPicPr>
          <p:cNvPr id="1050" name="Google Shape;1050;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330790" y="4119097"/>
            <a:ext cx="355200" cy="311560"/>
          </a:xfrm>
          <a:prstGeom prst="rect">
            <a:avLst/>
          </a:prstGeom>
          <a:noFill/>
          <a:ln>
            <a:noFill/>
          </a:ln>
        </p:spPr>
      </p:pic>
      <p:pic>
        <p:nvPicPr>
          <p:cNvPr id="1051" name="Google Shape;1051;p2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090370" y="2652302"/>
            <a:ext cx="471300" cy="242934"/>
          </a:xfrm>
          <a:prstGeom prst="rect">
            <a:avLst/>
          </a:prstGeom>
          <a:noFill/>
          <a:ln>
            <a:noFill/>
          </a:ln>
        </p:spPr>
      </p:pic>
      <p:pic>
        <p:nvPicPr>
          <p:cNvPr id="1052" name="Google Shape;1052;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079503" y="3838418"/>
            <a:ext cx="414900" cy="168719"/>
          </a:xfrm>
          <a:prstGeom prst="rect">
            <a:avLst/>
          </a:prstGeom>
          <a:noFill/>
          <a:ln>
            <a:noFill/>
          </a:ln>
        </p:spPr>
      </p:pic>
      <p:pic>
        <p:nvPicPr>
          <p:cNvPr id="1053" name="Google Shape;1053;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656988" y="4599329"/>
            <a:ext cx="635700" cy="120783"/>
          </a:xfrm>
          <a:prstGeom prst="rect">
            <a:avLst/>
          </a:prstGeom>
          <a:noFill/>
          <a:ln>
            <a:noFill/>
          </a:ln>
        </p:spPr>
      </p:pic>
      <p:pic>
        <p:nvPicPr>
          <p:cNvPr id="1054" name="Google Shape;1054;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007336" y="3061122"/>
            <a:ext cx="636000" cy="216240"/>
          </a:xfrm>
          <a:prstGeom prst="rect">
            <a:avLst/>
          </a:prstGeom>
          <a:noFill/>
          <a:ln>
            <a:noFill/>
          </a:ln>
        </p:spPr>
      </p:pic>
      <p:pic>
        <p:nvPicPr>
          <p:cNvPr id="1055" name="Google Shape;1055;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660181" y="4513347"/>
            <a:ext cx="355200" cy="292747"/>
          </a:xfrm>
          <a:prstGeom prst="rect">
            <a:avLst/>
          </a:prstGeom>
          <a:noFill/>
          <a:ln>
            <a:noFill/>
          </a:ln>
        </p:spPr>
      </p:pic>
      <p:pic>
        <p:nvPicPr>
          <p:cNvPr id="1056" name="Google Shape;1056;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604369" y="1061012"/>
            <a:ext cx="414925" cy="157099"/>
          </a:xfrm>
          <a:prstGeom prst="rect">
            <a:avLst/>
          </a:prstGeom>
          <a:noFill/>
          <a:ln>
            <a:noFill/>
          </a:ln>
        </p:spPr>
      </p:pic>
      <p:pic>
        <p:nvPicPr>
          <p:cNvPr id="1057" name="Google Shape;1057;p2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60229" y="1829673"/>
            <a:ext cx="675000" cy="147844"/>
          </a:xfrm>
          <a:prstGeom prst="rect">
            <a:avLst/>
          </a:prstGeom>
          <a:noFill/>
          <a:ln>
            <a:noFill/>
          </a:ln>
        </p:spPr>
      </p:pic>
      <p:pic>
        <p:nvPicPr>
          <p:cNvPr id="1058" name="Google Shape;1058;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86482" y="2998459"/>
            <a:ext cx="355200" cy="341566"/>
          </a:xfrm>
          <a:prstGeom prst="rect">
            <a:avLst/>
          </a:prstGeom>
          <a:noFill/>
          <a:ln>
            <a:noFill/>
          </a:ln>
        </p:spPr>
      </p:pic>
      <p:pic>
        <p:nvPicPr>
          <p:cNvPr id="1059" name="Google Shape;1059;p2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57622" y="2277849"/>
            <a:ext cx="471300" cy="124110"/>
          </a:xfrm>
          <a:prstGeom prst="rect">
            <a:avLst/>
          </a:prstGeom>
          <a:noFill/>
          <a:ln>
            <a:noFill/>
          </a:ln>
        </p:spPr>
      </p:pic>
      <p:pic>
        <p:nvPicPr>
          <p:cNvPr id="1060" name="Google Shape;1060;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986020" y="4562349"/>
            <a:ext cx="663900" cy="194744"/>
          </a:xfrm>
          <a:prstGeom prst="rect">
            <a:avLst/>
          </a:prstGeom>
          <a:noFill/>
          <a:ln>
            <a:noFill/>
          </a:ln>
        </p:spPr>
      </p:pic>
      <p:pic>
        <p:nvPicPr>
          <p:cNvPr id="1061" name="Google Shape;1061;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1062" name="Google Shape;1062;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6163" y="2609126"/>
            <a:ext cx="414900" cy="329286"/>
          </a:xfrm>
          <a:prstGeom prst="rect">
            <a:avLst/>
          </a:prstGeom>
          <a:noFill/>
          <a:ln>
            <a:noFill/>
          </a:ln>
        </p:spPr>
      </p:pic>
      <p:pic>
        <p:nvPicPr>
          <p:cNvPr id="1063" name="Google Shape;1063;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445096" y="1439310"/>
            <a:ext cx="704700" cy="147987"/>
          </a:xfrm>
          <a:prstGeom prst="rect">
            <a:avLst/>
          </a:prstGeom>
          <a:noFill/>
          <a:ln>
            <a:noFill/>
          </a:ln>
        </p:spPr>
      </p:pic>
      <p:pic>
        <p:nvPicPr>
          <p:cNvPr id="1064" name="Google Shape;1064;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794532" y="4216791"/>
            <a:ext cx="553200" cy="116172"/>
          </a:xfrm>
          <a:prstGeom prst="rect">
            <a:avLst/>
          </a:prstGeom>
          <a:noFill/>
          <a:ln>
            <a:noFill/>
          </a:ln>
        </p:spPr>
      </p:pic>
      <p:pic>
        <p:nvPicPr>
          <p:cNvPr id="1065" name="Google Shape;1065;p2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01264" y="3475038"/>
            <a:ext cx="513600" cy="196880"/>
          </a:xfrm>
          <a:prstGeom prst="rect">
            <a:avLst/>
          </a:prstGeom>
          <a:noFill/>
          <a:ln>
            <a:noFill/>
          </a:ln>
        </p:spPr>
      </p:pic>
      <p:pic>
        <p:nvPicPr>
          <p:cNvPr id="1066" name="Google Shape;1066;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886045" y="3843493"/>
            <a:ext cx="553200" cy="158568"/>
          </a:xfrm>
          <a:prstGeom prst="rect">
            <a:avLst/>
          </a:prstGeom>
          <a:noFill/>
          <a:ln>
            <a:noFill/>
          </a:ln>
        </p:spPr>
      </p:pic>
      <p:pic>
        <p:nvPicPr>
          <p:cNvPr id="1067" name="Google Shape;1067;p2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034819" y="2654758"/>
            <a:ext cx="585300" cy="238022"/>
          </a:xfrm>
          <a:prstGeom prst="rect">
            <a:avLst/>
          </a:prstGeom>
          <a:noFill/>
          <a:ln>
            <a:noFill/>
          </a:ln>
        </p:spPr>
      </p:pic>
      <p:pic>
        <p:nvPicPr>
          <p:cNvPr id="1068" name="Google Shape;1068;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511185" y="1851957"/>
            <a:ext cx="553200" cy="103277"/>
          </a:xfrm>
          <a:prstGeom prst="rect">
            <a:avLst/>
          </a:prstGeom>
          <a:noFill/>
          <a:ln>
            <a:noFill/>
          </a:ln>
        </p:spPr>
      </p:pic>
      <p:pic>
        <p:nvPicPr>
          <p:cNvPr id="1069" name="Google Shape;1069;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0" y="1824301"/>
            <a:ext cx="553200" cy="158588"/>
          </a:xfrm>
          <a:prstGeom prst="rect">
            <a:avLst/>
          </a:prstGeom>
          <a:noFill/>
          <a:ln>
            <a:noFill/>
          </a:ln>
        </p:spPr>
      </p:pic>
      <p:pic>
        <p:nvPicPr>
          <p:cNvPr id="1070" name="Google Shape;1070;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136215" y="4508012"/>
            <a:ext cx="471325" cy="303418"/>
          </a:xfrm>
          <a:prstGeom prst="rect">
            <a:avLst/>
          </a:prstGeom>
          <a:noFill/>
          <a:ln>
            <a:noFill/>
          </a:ln>
        </p:spPr>
      </p:pic>
      <p:pic>
        <p:nvPicPr>
          <p:cNvPr id="1071" name="Google Shape;1071;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4745486" y="1831672"/>
            <a:ext cx="414925" cy="143848"/>
          </a:xfrm>
          <a:prstGeom prst="rect">
            <a:avLst/>
          </a:prstGeom>
          <a:noFill/>
          <a:ln>
            <a:noFill/>
          </a:ln>
        </p:spPr>
      </p:pic>
      <p:pic>
        <p:nvPicPr>
          <p:cNvPr id="1072" name="Google Shape;1072;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982953" y="1713976"/>
            <a:ext cx="316025" cy="379239"/>
          </a:xfrm>
          <a:prstGeom prst="rect">
            <a:avLst/>
          </a:prstGeom>
          <a:noFill/>
          <a:ln>
            <a:noFill/>
          </a:ln>
        </p:spPr>
      </p:pic>
      <p:pic>
        <p:nvPicPr>
          <p:cNvPr id="1073" name="Google Shape;1073;p2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544706" y="1085912"/>
            <a:ext cx="585300" cy="107300"/>
          </a:xfrm>
          <a:prstGeom prst="rect">
            <a:avLst/>
          </a:prstGeom>
          <a:noFill/>
          <a:ln>
            <a:noFill/>
          </a:ln>
        </p:spPr>
      </p:pic>
      <p:pic>
        <p:nvPicPr>
          <p:cNvPr id="1074" name="Google Shape;1074;p2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817405" y="3423694"/>
            <a:ext cx="553200" cy="299568"/>
          </a:xfrm>
          <a:prstGeom prst="rect">
            <a:avLst/>
          </a:prstGeom>
          <a:noFill/>
          <a:ln>
            <a:noFill/>
          </a:ln>
        </p:spPr>
      </p:pic>
      <p:pic>
        <p:nvPicPr>
          <p:cNvPr id="1075" name="Google Shape;1075;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792086" y="3477216"/>
            <a:ext cx="663900" cy="192524"/>
          </a:xfrm>
          <a:prstGeom prst="rect">
            <a:avLst/>
          </a:prstGeom>
          <a:noFill/>
          <a:ln>
            <a:noFill/>
          </a:ln>
        </p:spPr>
      </p:pic>
      <p:pic>
        <p:nvPicPr>
          <p:cNvPr id="1076" name="Google Shape;1076;p2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957258" y="3843682"/>
            <a:ext cx="862875" cy="158192"/>
          </a:xfrm>
          <a:prstGeom prst="rect">
            <a:avLst/>
          </a:prstGeom>
          <a:noFill/>
          <a:ln>
            <a:noFill/>
          </a:ln>
        </p:spPr>
      </p:pic>
      <p:pic>
        <p:nvPicPr>
          <p:cNvPr id="1077" name="Google Shape;1077;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505157" y="3818541"/>
            <a:ext cx="548625" cy="208473"/>
          </a:xfrm>
          <a:prstGeom prst="rect">
            <a:avLst/>
          </a:prstGeom>
          <a:noFill/>
          <a:ln>
            <a:noFill/>
          </a:ln>
        </p:spPr>
      </p:pic>
      <p:pic>
        <p:nvPicPr>
          <p:cNvPr id="1078" name="Google Shape;1078;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222603" y="981537"/>
            <a:ext cx="316050" cy="316050"/>
          </a:xfrm>
          <a:prstGeom prst="rect">
            <a:avLst/>
          </a:prstGeom>
          <a:noFill/>
          <a:ln>
            <a:noFill/>
          </a:ln>
        </p:spPr>
      </p:pic>
      <p:pic>
        <p:nvPicPr>
          <p:cNvPr id="1079" name="Google Shape;1079;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300873" y="4595091"/>
            <a:ext cx="635700" cy="129259"/>
          </a:xfrm>
          <a:prstGeom prst="rect">
            <a:avLst/>
          </a:prstGeom>
          <a:noFill/>
          <a:ln>
            <a:noFill/>
          </a:ln>
        </p:spPr>
      </p:pic>
      <p:pic>
        <p:nvPicPr>
          <p:cNvPr id="1080" name="Google Shape;1080;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048029" y="3440297"/>
            <a:ext cx="355150" cy="266363"/>
          </a:xfrm>
          <a:prstGeom prst="rect">
            <a:avLst/>
          </a:prstGeom>
          <a:noFill/>
          <a:ln>
            <a:noFill/>
          </a:ln>
        </p:spPr>
      </p:pic>
      <p:pic>
        <p:nvPicPr>
          <p:cNvPr id="1081" name="Google Shape;1081;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106734" y="4505435"/>
            <a:ext cx="504000" cy="308571"/>
          </a:xfrm>
          <a:prstGeom prst="rect">
            <a:avLst/>
          </a:prstGeom>
          <a:noFill/>
          <a:ln>
            <a:noFill/>
          </a:ln>
        </p:spPr>
      </p:pic>
      <p:pic>
        <p:nvPicPr>
          <p:cNvPr id="1082" name="Google Shape;1082;p2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454076" y="2696704"/>
            <a:ext cx="585300" cy="154129"/>
          </a:xfrm>
          <a:prstGeom prst="rect">
            <a:avLst/>
          </a:prstGeom>
          <a:noFill/>
          <a:ln>
            <a:noFill/>
          </a:ln>
        </p:spPr>
      </p:pic>
      <p:pic>
        <p:nvPicPr>
          <p:cNvPr id="1083" name="Google Shape;1083;p2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057779" y="4156560"/>
            <a:ext cx="414900" cy="236635"/>
          </a:xfrm>
          <a:prstGeom prst="rect">
            <a:avLst/>
          </a:prstGeom>
          <a:noFill/>
          <a:ln>
            <a:noFill/>
          </a:ln>
        </p:spPr>
      </p:pic>
      <p:pic>
        <p:nvPicPr>
          <p:cNvPr id="1084" name="Google Shape;1084;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85575" y="4602378"/>
            <a:ext cx="513600" cy="114685"/>
          </a:xfrm>
          <a:prstGeom prst="rect">
            <a:avLst/>
          </a:prstGeom>
          <a:noFill/>
          <a:ln>
            <a:noFill/>
          </a:ln>
        </p:spPr>
      </p:pic>
      <p:pic>
        <p:nvPicPr>
          <p:cNvPr id="1085" name="Google Shape;1085;p2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282529" y="1405344"/>
            <a:ext cx="594300" cy="215920"/>
          </a:xfrm>
          <a:prstGeom prst="rect">
            <a:avLst/>
          </a:prstGeom>
          <a:noFill/>
          <a:ln>
            <a:noFill/>
          </a:ln>
        </p:spPr>
      </p:pic>
      <p:pic>
        <p:nvPicPr>
          <p:cNvPr id="1086" name="Google Shape;1086;p2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215983" y="3101312"/>
            <a:ext cx="553200" cy="135859"/>
          </a:xfrm>
          <a:prstGeom prst="rect">
            <a:avLst/>
          </a:prstGeom>
          <a:noFill/>
          <a:ln>
            <a:noFill/>
          </a:ln>
        </p:spPr>
      </p:pic>
      <p:pic>
        <p:nvPicPr>
          <p:cNvPr id="1087" name="Google Shape;1087;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489151" y="3513483"/>
            <a:ext cx="635699" cy="119991"/>
          </a:xfrm>
          <a:prstGeom prst="rect">
            <a:avLst/>
          </a:prstGeom>
          <a:noFill/>
          <a:ln>
            <a:noFill/>
          </a:ln>
        </p:spPr>
      </p:pic>
      <p:pic>
        <p:nvPicPr>
          <p:cNvPr id="1088" name="Google Shape;1088;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896226" y="4501149"/>
            <a:ext cx="355200" cy="317143"/>
          </a:xfrm>
          <a:prstGeom prst="rect">
            <a:avLst/>
          </a:prstGeom>
          <a:noFill/>
          <a:ln>
            <a:noFill/>
          </a:ln>
        </p:spPr>
      </p:pic>
      <p:pic>
        <p:nvPicPr>
          <p:cNvPr id="1089" name="Google Shape;1089;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903483" y="1078527"/>
            <a:ext cx="548626" cy="122070"/>
          </a:xfrm>
          <a:prstGeom prst="rect">
            <a:avLst/>
          </a:prstGeom>
          <a:noFill/>
          <a:ln>
            <a:noFill/>
          </a:ln>
        </p:spPr>
      </p:pic>
      <p:pic>
        <p:nvPicPr>
          <p:cNvPr id="1090" name="Google Shape;1090;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524248" y="4189965"/>
            <a:ext cx="698000" cy="169824"/>
          </a:xfrm>
          <a:prstGeom prst="rect">
            <a:avLst/>
          </a:prstGeom>
          <a:noFill/>
          <a:ln>
            <a:noFill/>
          </a:ln>
        </p:spPr>
      </p:pic>
      <p:pic>
        <p:nvPicPr>
          <p:cNvPr id="1091" name="Google Shape;1091;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671113" y="2606463"/>
            <a:ext cx="414925" cy="334612"/>
          </a:xfrm>
          <a:prstGeom prst="rect">
            <a:avLst/>
          </a:prstGeom>
          <a:noFill/>
          <a:ln>
            <a:noFill/>
          </a:ln>
        </p:spPr>
      </p:pic>
      <p:pic>
        <p:nvPicPr>
          <p:cNvPr id="1092" name="Google Shape;1092;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234096" y="1842060"/>
            <a:ext cx="414900" cy="123071"/>
          </a:xfrm>
          <a:prstGeom prst="rect">
            <a:avLst/>
          </a:prstGeom>
          <a:noFill/>
          <a:ln>
            <a:noFill/>
          </a:ln>
        </p:spPr>
      </p:pic>
      <p:pic>
        <p:nvPicPr>
          <p:cNvPr id="1093" name="Google Shape;1093;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60012" y="3850651"/>
            <a:ext cx="698000" cy="144253"/>
          </a:xfrm>
          <a:prstGeom prst="rect">
            <a:avLst/>
          </a:prstGeom>
          <a:noFill/>
          <a:ln>
            <a:noFill/>
          </a:ln>
        </p:spPr>
      </p:pic>
      <p:pic>
        <p:nvPicPr>
          <p:cNvPr id="1094" name="Google Shape;1094;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595533" y="1060530"/>
            <a:ext cx="553200" cy="158063"/>
          </a:xfrm>
          <a:prstGeom prst="rect">
            <a:avLst/>
          </a:prstGeom>
          <a:noFill/>
          <a:ln>
            <a:noFill/>
          </a:ln>
        </p:spPr>
      </p:pic>
      <p:pic>
        <p:nvPicPr>
          <p:cNvPr id="1095" name="Google Shape;1095;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748853" y="1061008"/>
            <a:ext cx="471325" cy="157108"/>
          </a:xfrm>
          <a:prstGeom prst="rect">
            <a:avLst/>
          </a:prstGeom>
          <a:noFill/>
          <a:ln>
            <a:noFill/>
          </a:ln>
        </p:spPr>
      </p:pic>
      <p:pic>
        <p:nvPicPr>
          <p:cNvPr id="1096" name="Google Shape;1096;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095479" y="3486314"/>
            <a:ext cx="594300" cy="174328"/>
          </a:xfrm>
          <a:prstGeom prst="rect">
            <a:avLst/>
          </a:prstGeom>
          <a:noFill/>
          <a:ln>
            <a:noFill/>
          </a:ln>
        </p:spPr>
      </p:pic>
      <p:pic>
        <p:nvPicPr>
          <p:cNvPr id="1097" name="Google Shape;1097;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268854" y="3069102"/>
            <a:ext cx="513600" cy="200281"/>
          </a:xfrm>
          <a:prstGeom prst="rect">
            <a:avLst/>
          </a:prstGeom>
          <a:noFill/>
          <a:ln>
            <a:noFill/>
          </a:ln>
        </p:spPr>
      </p:pic>
      <p:pic>
        <p:nvPicPr>
          <p:cNvPr id="1098" name="Google Shape;1098;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027282" y="4491521"/>
            <a:ext cx="414900" cy="336399"/>
          </a:xfrm>
          <a:prstGeom prst="rect">
            <a:avLst/>
          </a:prstGeom>
          <a:noFill/>
          <a:ln>
            <a:noFill/>
          </a:ln>
        </p:spPr>
      </p:pic>
      <p:pic>
        <p:nvPicPr>
          <p:cNvPr id="1099" name="Google Shape;1099;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1209743" y="2262140"/>
            <a:ext cx="471325" cy="155527"/>
          </a:xfrm>
          <a:prstGeom prst="rect">
            <a:avLst/>
          </a:prstGeom>
          <a:noFill/>
          <a:ln>
            <a:noFill/>
          </a:ln>
        </p:spPr>
      </p:pic>
      <p:pic>
        <p:nvPicPr>
          <p:cNvPr id="1100" name="Google Shape;1100;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111891" y="1053936"/>
            <a:ext cx="414900" cy="171252"/>
          </a:xfrm>
          <a:prstGeom prst="rect">
            <a:avLst/>
          </a:prstGeom>
          <a:noFill/>
          <a:ln>
            <a:noFill/>
          </a:ln>
        </p:spPr>
      </p:pic>
      <p:pic>
        <p:nvPicPr>
          <p:cNvPr id="1101" name="Google Shape;1101;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581221" y="4211227"/>
            <a:ext cx="707225" cy="127301"/>
          </a:xfrm>
          <a:prstGeom prst="rect">
            <a:avLst/>
          </a:prstGeom>
          <a:noFill/>
          <a:ln>
            <a:noFill/>
          </a:ln>
        </p:spPr>
      </p:pic>
      <p:pic>
        <p:nvPicPr>
          <p:cNvPr id="1102" name="Google Shape;1102;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486424" y="1412501"/>
            <a:ext cx="504000" cy="201606"/>
          </a:xfrm>
          <a:prstGeom prst="rect">
            <a:avLst/>
          </a:prstGeom>
          <a:noFill/>
          <a:ln>
            <a:noFill/>
          </a:ln>
        </p:spPr>
      </p:pic>
      <p:pic>
        <p:nvPicPr>
          <p:cNvPr id="1103" name="Google Shape;1103;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211268" y="1829145"/>
            <a:ext cx="698000" cy="148902"/>
          </a:xfrm>
          <a:prstGeom prst="rect">
            <a:avLst/>
          </a:prstGeom>
          <a:noFill/>
          <a:ln>
            <a:noFill/>
          </a:ln>
        </p:spPr>
      </p:pic>
      <p:pic>
        <p:nvPicPr>
          <p:cNvPr id="1104" name="Google Shape;1104;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1253771" y="1748550"/>
            <a:ext cx="277000" cy="310091"/>
          </a:xfrm>
          <a:prstGeom prst="rect">
            <a:avLst/>
          </a:prstGeom>
          <a:noFill/>
          <a:ln>
            <a:noFill/>
          </a:ln>
        </p:spPr>
      </p:pic>
      <p:pic>
        <p:nvPicPr>
          <p:cNvPr id="1105" name="Google Shape;1105;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007840" y="3513954"/>
            <a:ext cx="776400" cy="119048"/>
          </a:xfrm>
          <a:prstGeom prst="rect">
            <a:avLst/>
          </a:prstGeom>
          <a:noFill/>
          <a:ln>
            <a:noFill/>
          </a:ln>
        </p:spPr>
      </p:pic>
      <p:pic>
        <p:nvPicPr>
          <p:cNvPr id="1106" name="Google Shape;1106;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8438125" y="4177045"/>
            <a:ext cx="707225" cy="195665"/>
          </a:xfrm>
          <a:prstGeom prst="rect">
            <a:avLst/>
          </a:prstGeom>
          <a:noFill/>
          <a:ln>
            <a:noFill/>
          </a:ln>
        </p:spPr>
      </p:pic>
      <p:pic>
        <p:nvPicPr>
          <p:cNvPr id="1107" name="Google Shape;1107;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394110" y="1453804"/>
            <a:ext cx="585300" cy="118999"/>
          </a:xfrm>
          <a:prstGeom prst="rect">
            <a:avLst/>
          </a:prstGeom>
          <a:noFill/>
          <a:ln>
            <a:noFill/>
          </a:ln>
        </p:spPr>
      </p:pic>
      <p:pic>
        <p:nvPicPr>
          <p:cNvPr id="1108" name="Google Shape;1108;p29"/>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730057" y="1436864"/>
            <a:ext cx="504000" cy="152879"/>
          </a:xfrm>
          <a:prstGeom prst="rect">
            <a:avLst/>
          </a:prstGeom>
          <a:noFill/>
          <a:ln>
            <a:noFill/>
          </a:ln>
        </p:spPr>
      </p:pic>
      <p:pic>
        <p:nvPicPr>
          <p:cNvPr id="1109" name="Google Shape;1109;p2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544476" y="2697585"/>
            <a:ext cx="513600" cy="152368"/>
          </a:xfrm>
          <a:prstGeom prst="rect">
            <a:avLst/>
          </a:prstGeom>
          <a:noFill/>
          <a:ln>
            <a:noFill/>
          </a:ln>
        </p:spPr>
      </p:pic>
      <p:pic>
        <p:nvPicPr>
          <p:cNvPr id="1110" name="Google Shape;1110;p2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658945" y="3070192"/>
            <a:ext cx="594300" cy="198100"/>
          </a:xfrm>
          <a:prstGeom prst="rect">
            <a:avLst/>
          </a:prstGeom>
          <a:noFill/>
          <a:ln>
            <a:noFill/>
          </a:ln>
        </p:spPr>
      </p:pic>
      <p:pic>
        <p:nvPicPr>
          <p:cNvPr id="1111" name="Google Shape;1111;p2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8064828" y="4585883"/>
            <a:ext cx="471300" cy="147676"/>
          </a:xfrm>
          <a:prstGeom prst="rect">
            <a:avLst/>
          </a:prstGeom>
          <a:noFill/>
          <a:ln>
            <a:noFill/>
          </a:ln>
        </p:spPr>
      </p:pic>
      <p:pic>
        <p:nvPicPr>
          <p:cNvPr id="1112" name="Google Shape;1112;p29"/>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798063" y="3112079"/>
            <a:ext cx="553200" cy="114326"/>
          </a:xfrm>
          <a:prstGeom prst="rect">
            <a:avLst/>
          </a:prstGeom>
          <a:noFill/>
          <a:ln>
            <a:noFill/>
          </a:ln>
        </p:spPr>
      </p:pic>
      <p:pic>
        <p:nvPicPr>
          <p:cNvPr id="1113" name="Google Shape;1113;p29"/>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4612663" y="2685944"/>
            <a:ext cx="414925" cy="175650"/>
          </a:xfrm>
          <a:prstGeom prst="rect">
            <a:avLst/>
          </a:prstGeom>
          <a:noFill/>
          <a:ln>
            <a:noFill/>
          </a:ln>
        </p:spPr>
      </p:pic>
      <p:pic>
        <p:nvPicPr>
          <p:cNvPr id="1114" name="Google Shape;1114;p29"/>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17872" y="1355279"/>
            <a:ext cx="316050" cy="316050"/>
          </a:xfrm>
          <a:prstGeom prst="rect">
            <a:avLst/>
          </a:prstGeom>
          <a:noFill/>
          <a:ln>
            <a:noFill/>
          </a:ln>
        </p:spPr>
      </p:pic>
      <p:pic>
        <p:nvPicPr>
          <p:cNvPr id="1115" name="Google Shape;1115;p29"/>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2726374" y="3509678"/>
            <a:ext cx="598075" cy="127600"/>
          </a:xfrm>
          <a:prstGeom prst="rect">
            <a:avLst/>
          </a:prstGeom>
          <a:noFill/>
          <a:ln>
            <a:noFill/>
          </a:ln>
        </p:spPr>
      </p:pic>
      <p:pic>
        <p:nvPicPr>
          <p:cNvPr id="1116" name="Google Shape;1116;p29"/>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38143" y="4599372"/>
            <a:ext cx="548625" cy="120697"/>
          </a:xfrm>
          <a:prstGeom prst="rect">
            <a:avLst/>
          </a:prstGeom>
          <a:noFill/>
          <a:ln>
            <a:noFill/>
          </a:ln>
        </p:spPr>
      </p:pic>
      <p:pic>
        <p:nvPicPr>
          <p:cNvPr id="1117" name="Google Shape;1117;p29"/>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702087" y="4539726"/>
            <a:ext cx="355200" cy="239989"/>
          </a:xfrm>
          <a:prstGeom prst="rect">
            <a:avLst/>
          </a:prstGeom>
          <a:noFill/>
          <a:ln>
            <a:noFill/>
          </a:ln>
        </p:spPr>
      </p:pic>
      <p:pic>
        <p:nvPicPr>
          <p:cNvPr id="1118" name="Google Shape;1118;p29"/>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241331" y="1060728"/>
            <a:ext cx="414925" cy="157668"/>
          </a:xfrm>
          <a:prstGeom prst="rect">
            <a:avLst/>
          </a:prstGeom>
          <a:noFill/>
          <a:ln>
            <a:noFill/>
          </a:ln>
        </p:spPr>
      </p:pic>
      <p:pic>
        <p:nvPicPr>
          <p:cNvPr id="1119" name="Google Shape;1119;p29"/>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7162782" y="2587502"/>
            <a:ext cx="355150" cy="372534"/>
          </a:xfrm>
          <a:prstGeom prst="rect">
            <a:avLst/>
          </a:prstGeom>
          <a:noFill/>
          <a:ln>
            <a:noFill/>
          </a:ln>
        </p:spPr>
      </p:pic>
      <p:pic>
        <p:nvPicPr>
          <p:cNvPr id="1120" name="Google Shape;1120;p29"/>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7560314" y="3853236"/>
            <a:ext cx="707225" cy="139084"/>
          </a:xfrm>
          <a:prstGeom prst="rect">
            <a:avLst/>
          </a:prstGeom>
          <a:noFill/>
          <a:ln>
            <a:noFill/>
          </a:ln>
        </p:spPr>
      </p:pic>
      <p:pic>
        <p:nvPicPr>
          <p:cNvPr id="1121" name="Google Shape;1121;p29"/>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22057" y="2683049"/>
            <a:ext cx="504000" cy="181440"/>
          </a:xfrm>
          <a:prstGeom prst="rect">
            <a:avLst/>
          </a:prstGeom>
          <a:noFill/>
          <a:ln>
            <a:noFill/>
          </a:ln>
        </p:spPr>
      </p:pic>
      <p:pic>
        <p:nvPicPr>
          <p:cNvPr id="1122" name="Google Shape;1122;p29"/>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832039" y="1431127"/>
            <a:ext cx="513600" cy="164353"/>
          </a:xfrm>
          <a:prstGeom prst="rect">
            <a:avLst/>
          </a:prstGeom>
          <a:noFill/>
          <a:ln>
            <a:noFill/>
          </a:ln>
        </p:spPr>
      </p:pic>
      <p:pic>
        <p:nvPicPr>
          <p:cNvPr id="1123" name="Google Shape;1123;p29"/>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958572" y="1064904"/>
            <a:ext cx="553200" cy="149316"/>
          </a:xfrm>
          <a:prstGeom prst="rect">
            <a:avLst/>
          </a:prstGeom>
          <a:noFill/>
          <a:ln>
            <a:noFill/>
          </a:ln>
        </p:spPr>
      </p:pic>
      <p:pic>
        <p:nvPicPr>
          <p:cNvPr id="1124" name="Google Shape;1124;p29"/>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091121" y="3108899"/>
            <a:ext cx="548625" cy="120686"/>
          </a:xfrm>
          <a:prstGeom prst="rect">
            <a:avLst/>
          </a:prstGeom>
          <a:noFill/>
          <a:ln>
            <a:noFill/>
          </a:ln>
        </p:spPr>
      </p:pic>
      <p:pic>
        <p:nvPicPr>
          <p:cNvPr id="1125" name="Google Shape;1125;p29"/>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018209" y="3475603"/>
            <a:ext cx="675000" cy="195751"/>
          </a:xfrm>
          <a:prstGeom prst="rect">
            <a:avLst/>
          </a:prstGeom>
          <a:noFill/>
          <a:ln>
            <a:noFill/>
          </a:ln>
        </p:spPr>
      </p:pic>
      <p:pic>
        <p:nvPicPr>
          <p:cNvPr id="1126" name="Google Shape;1126;p29"/>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6027882" y="1406978"/>
            <a:ext cx="585300" cy="212652"/>
          </a:xfrm>
          <a:prstGeom prst="rect">
            <a:avLst/>
          </a:prstGeom>
          <a:noFill/>
          <a:ln>
            <a:noFill/>
          </a:ln>
        </p:spPr>
      </p:pic>
      <p:pic>
        <p:nvPicPr>
          <p:cNvPr id="1127" name="Google Shape;1127;p29"/>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2654456" y="2212764"/>
            <a:ext cx="635700" cy="254280"/>
          </a:xfrm>
          <a:prstGeom prst="rect">
            <a:avLst/>
          </a:prstGeom>
          <a:noFill/>
          <a:ln>
            <a:noFill/>
          </a:ln>
        </p:spPr>
      </p:pic>
      <p:pic>
        <p:nvPicPr>
          <p:cNvPr id="1128" name="Google Shape;1128;p29"/>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3408915" y="1811396"/>
            <a:ext cx="553200" cy="184400"/>
          </a:xfrm>
          <a:prstGeom prst="rect">
            <a:avLst/>
          </a:prstGeom>
          <a:noFill/>
          <a:ln>
            <a:noFill/>
          </a:ln>
        </p:spPr>
      </p:pic>
      <p:pic>
        <p:nvPicPr>
          <p:cNvPr id="1129" name="Google Shape;1129;p29"/>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7801500" y="1848476"/>
            <a:ext cx="636000" cy="110240"/>
          </a:xfrm>
          <a:prstGeom prst="rect">
            <a:avLst/>
          </a:prstGeom>
          <a:noFill/>
          <a:ln>
            <a:noFill/>
          </a:ln>
        </p:spPr>
      </p:pic>
      <p:pic>
        <p:nvPicPr>
          <p:cNvPr id="1130" name="Google Shape;1130;p29"/>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722945" y="3422115"/>
            <a:ext cx="355200" cy="302727"/>
          </a:xfrm>
          <a:prstGeom prst="rect">
            <a:avLst/>
          </a:prstGeom>
          <a:noFill/>
          <a:ln>
            <a:noFill/>
          </a:ln>
        </p:spPr>
      </p:pic>
      <p:pic>
        <p:nvPicPr>
          <p:cNvPr id="1131" name="Google Shape;1131;p29"/>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1604457" y="1818708"/>
            <a:ext cx="553200" cy="169774"/>
          </a:xfrm>
          <a:prstGeom prst="rect">
            <a:avLst/>
          </a:prstGeom>
          <a:noFill/>
          <a:ln>
            <a:noFill/>
          </a:ln>
        </p:spPr>
      </p:pic>
      <p:pic>
        <p:nvPicPr>
          <p:cNvPr id="1132" name="Google Shape;1132;p29"/>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2817782" y="2726073"/>
            <a:ext cx="585301" cy="95390"/>
          </a:xfrm>
          <a:prstGeom prst="rect">
            <a:avLst/>
          </a:prstGeom>
          <a:noFill/>
          <a:ln>
            <a:noFill/>
          </a:ln>
        </p:spPr>
      </p:pic>
      <p:pic>
        <p:nvPicPr>
          <p:cNvPr id="1133" name="Google Shape;1133;p29"/>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1655355" y="3052182"/>
            <a:ext cx="585300" cy="234120"/>
          </a:xfrm>
          <a:prstGeom prst="rect">
            <a:avLst/>
          </a:prstGeom>
          <a:noFill/>
          <a:ln>
            <a:noFill/>
          </a:ln>
        </p:spPr>
      </p:pic>
      <p:pic>
        <p:nvPicPr>
          <p:cNvPr id="1134" name="Google Shape;1134;p29"/>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8631250" y="1066066"/>
            <a:ext cx="471298" cy="146991"/>
          </a:xfrm>
          <a:prstGeom prst="rect">
            <a:avLst/>
          </a:prstGeom>
          <a:noFill/>
          <a:ln>
            <a:noFill/>
          </a:ln>
        </p:spPr>
      </p:pic>
      <p:pic>
        <p:nvPicPr>
          <p:cNvPr id="1135" name="Google Shape;1135;p29"/>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372664" y="1726021"/>
            <a:ext cx="355150" cy="355150"/>
          </a:xfrm>
          <a:prstGeom prst="rect">
            <a:avLst/>
          </a:prstGeom>
          <a:noFill/>
          <a:ln>
            <a:noFill/>
          </a:ln>
        </p:spPr>
      </p:pic>
      <p:pic>
        <p:nvPicPr>
          <p:cNvPr id="1136" name="Google Shape;1136;p29"/>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1763744" y="2631830"/>
            <a:ext cx="316050" cy="283877"/>
          </a:xfrm>
          <a:prstGeom prst="rect">
            <a:avLst/>
          </a:prstGeom>
          <a:noFill/>
          <a:ln>
            <a:noFill/>
          </a:ln>
        </p:spPr>
      </p:pic>
      <p:pic>
        <p:nvPicPr>
          <p:cNvPr id="1137" name="Google Shape;1137;p29"/>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8786500" y="3067948"/>
            <a:ext cx="316050" cy="202587"/>
          </a:xfrm>
          <a:prstGeom prst="rect">
            <a:avLst/>
          </a:prstGeom>
          <a:noFill/>
          <a:ln>
            <a:noFill/>
          </a:ln>
        </p:spPr>
      </p:pic>
      <p:pic>
        <p:nvPicPr>
          <p:cNvPr id="1138" name="Google Shape;1138;p29"/>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23924" y="3849674"/>
            <a:ext cx="635700" cy="146207"/>
          </a:xfrm>
          <a:prstGeom prst="rect">
            <a:avLst/>
          </a:prstGeom>
          <a:noFill/>
          <a:ln>
            <a:noFill/>
          </a:ln>
        </p:spPr>
      </p:pic>
      <p:pic>
        <p:nvPicPr>
          <p:cNvPr id="1139" name="Google Shape;1139;p29"/>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4099681" y="4086755"/>
            <a:ext cx="316025" cy="376245"/>
          </a:xfrm>
          <a:prstGeom prst="rect">
            <a:avLst/>
          </a:prstGeom>
          <a:noFill/>
          <a:ln>
            <a:noFill/>
          </a:ln>
        </p:spPr>
      </p:pic>
      <p:pic>
        <p:nvPicPr>
          <p:cNvPr id="1140" name="Google Shape;1140;p29"/>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2256264" y="3122162"/>
            <a:ext cx="513600" cy="94160"/>
          </a:xfrm>
          <a:prstGeom prst="rect">
            <a:avLst/>
          </a:prstGeom>
          <a:noFill/>
          <a:ln>
            <a:noFill/>
          </a:ln>
        </p:spPr>
      </p:pic>
    </p:spTree>
    <p:extLst>
      <p:ext uri="{BB962C8B-B14F-4D97-AF65-F5344CB8AC3E}">
        <p14:creationId xmlns:p14="http://schemas.microsoft.com/office/powerpoint/2010/main" val="1228748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6597039" y="322934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4845718" y="3385170"/>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063970" y="260540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848653" y="3050537"/>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2723717" y="2837447"/>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230900" y="4579752"/>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4285808" y="3882466"/>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1351405" y="3361510"/>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112202" y="2839834"/>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23043" y="3454952"/>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2676211" y="4383612"/>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4844782" y="2535428"/>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5622166" y="3029497"/>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6451436" y="381126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382116" y="3847389"/>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5" cstate="print">
            <a:alphaModFix/>
            <a:extLst>
              <a:ext uri="{28A0092B-C50C-407E-A947-70E740481C1C}">
                <a14:useLocalDpi xmlns:a14="http://schemas.microsoft.com/office/drawing/2010/main"/>
              </a:ext>
            </a:extLst>
          </a:blip>
          <a:srcRect/>
          <a:stretch/>
        </p:blipFill>
        <p:spPr>
          <a:xfrm>
            <a:off x="191141" y="2520923"/>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267050" y="2887879"/>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591460" y="4002690"/>
            <a:ext cx="739953" cy="323125"/>
          </a:xfrm>
          <a:prstGeom prst="rect">
            <a:avLst/>
          </a:prstGeom>
          <a:noFill/>
          <a:ln>
            <a:noFill/>
          </a:ln>
        </p:spPr>
      </p:pic>
      <p:pic>
        <p:nvPicPr>
          <p:cNvPr id="67" name="Google Shape;929;p3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63469" y="4559389"/>
            <a:ext cx="513600" cy="228433"/>
          </a:xfrm>
          <a:prstGeom prst="rect">
            <a:avLst/>
          </a:prstGeom>
          <a:noFill/>
          <a:ln>
            <a:noFill/>
          </a:ln>
        </p:spPr>
      </p:pic>
      <p:pic>
        <p:nvPicPr>
          <p:cNvPr id="79" name="Google Shape;830;p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899222" y="2575712"/>
            <a:ext cx="485700" cy="173225"/>
          </a:xfrm>
          <a:prstGeom prst="rect">
            <a:avLst/>
          </a:prstGeom>
          <a:noFill/>
          <a:ln>
            <a:noFill/>
          </a:ln>
        </p:spPr>
      </p:pic>
      <p:pic>
        <p:nvPicPr>
          <p:cNvPr id="83" name="Google Shape;643;p4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46588" y="4024693"/>
            <a:ext cx="1009572" cy="232193"/>
          </a:xfrm>
          <a:prstGeom prst="rect">
            <a:avLst/>
          </a:prstGeom>
          <a:noFill/>
          <a:ln>
            <a:noFill/>
          </a:ln>
        </p:spPr>
      </p:pic>
      <p:pic>
        <p:nvPicPr>
          <p:cNvPr id="87" name="Google Shape;865;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443079" y="2618700"/>
            <a:ext cx="663900" cy="123917"/>
          </a:xfrm>
          <a:prstGeom prst="rect">
            <a:avLst/>
          </a:prstGeom>
          <a:noFill/>
          <a:ln>
            <a:noFill/>
          </a:ln>
        </p:spPr>
      </p:pic>
      <p:pic>
        <p:nvPicPr>
          <p:cNvPr id="89" name="Google Shape;763;p5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533193" y="3024283"/>
            <a:ext cx="594151" cy="201428"/>
          </a:xfrm>
          <a:prstGeom prst="rect">
            <a:avLst/>
          </a:prstGeom>
          <a:noFill/>
          <a:ln>
            <a:noFill/>
          </a:ln>
        </p:spPr>
      </p:pic>
      <p:pic>
        <p:nvPicPr>
          <p:cNvPr id="77" name="Google Shape;836;p5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769918" y="3062868"/>
            <a:ext cx="794400" cy="325686"/>
          </a:xfrm>
          <a:prstGeom prst="rect">
            <a:avLst/>
          </a:prstGeom>
          <a:noFill/>
          <a:ln>
            <a:noFill/>
          </a:ln>
        </p:spPr>
      </p:pic>
      <p:pic>
        <p:nvPicPr>
          <p:cNvPr id="57" name="Google Shape;945;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020919" y="3858007"/>
            <a:ext cx="432886" cy="405185"/>
          </a:xfrm>
          <a:prstGeom prst="rect">
            <a:avLst/>
          </a:prstGeom>
          <a:noFill/>
          <a:ln>
            <a:noFill/>
          </a:ln>
        </p:spPr>
      </p:pic>
      <p:pic>
        <p:nvPicPr>
          <p:cNvPr id="68" name="Google Shape;81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933011" y="3598728"/>
            <a:ext cx="804650" cy="109970"/>
          </a:xfrm>
          <a:prstGeom prst="rect">
            <a:avLst/>
          </a:prstGeom>
          <a:noFill/>
          <a:ln>
            <a:noFill/>
          </a:ln>
        </p:spPr>
      </p:pic>
      <p:pic>
        <p:nvPicPr>
          <p:cNvPr id="80" name="Google Shape;948;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354193" y="4580673"/>
            <a:ext cx="663900" cy="194744"/>
          </a:xfrm>
          <a:prstGeom prst="rect">
            <a:avLst/>
          </a:prstGeom>
          <a:noFill/>
          <a:ln>
            <a:noFill/>
          </a:ln>
        </p:spPr>
      </p:pic>
      <p:pic>
        <p:nvPicPr>
          <p:cNvPr id="60" name="Google Shape;745;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319952" y="2573885"/>
            <a:ext cx="614825" cy="211090"/>
          </a:xfrm>
          <a:prstGeom prst="rect">
            <a:avLst/>
          </a:prstGeom>
          <a:noFill/>
          <a:ln>
            <a:noFill/>
          </a:ln>
        </p:spPr>
      </p:pic>
      <p:pic>
        <p:nvPicPr>
          <p:cNvPr id="88" name="Google Shape;742;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54358" y="3147086"/>
            <a:ext cx="743700" cy="183451"/>
          </a:xfrm>
          <a:prstGeom prst="rect">
            <a:avLst/>
          </a:prstGeom>
          <a:noFill/>
          <a:ln>
            <a:noFill/>
          </a:ln>
        </p:spPr>
      </p:pic>
      <p:pic>
        <p:nvPicPr>
          <p:cNvPr id="86" name="Google Shape;736;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09030" y="3522326"/>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a:stretch/>
        </p:blipFill>
        <p:spPr>
          <a:xfrm>
            <a:off x="5468226" y="358220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974667" y="3574632"/>
            <a:ext cx="485700" cy="148944"/>
          </a:xfrm>
          <a:prstGeom prst="rect">
            <a:avLst/>
          </a:prstGeom>
          <a:noFill/>
          <a:ln>
            <a:noFill/>
          </a:ln>
        </p:spPr>
      </p:pic>
      <p:pic>
        <p:nvPicPr>
          <p:cNvPr id="62" name="Google Shape;917;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188894" y="3878295"/>
            <a:ext cx="446700" cy="449709"/>
          </a:xfrm>
          <a:prstGeom prst="rect">
            <a:avLst/>
          </a:prstGeom>
          <a:noFill/>
          <a:ln>
            <a:noFill/>
          </a:ln>
        </p:spPr>
      </p:pic>
      <p:pic>
        <p:nvPicPr>
          <p:cNvPr id="63" name="Google Shape;770;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676955" y="2615864"/>
            <a:ext cx="540775" cy="173048"/>
          </a:xfrm>
          <a:prstGeom prst="rect">
            <a:avLst/>
          </a:prstGeom>
          <a:noFill/>
          <a:ln>
            <a:noFill/>
          </a:ln>
        </p:spPr>
      </p:pic>
      <p:pic>
        <p:nvPicPr>
          <p:cNvPr id="82" name="Google Shape;802;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565141" y="2574898"/>
            <a:ext cx="540775" cy="174852"/>
          </a:xfrm>
          <a:prstGeom prst="rect">
            <a:avLst/>
          </a:prstGeom>
          <a:noFill/>
          <a:ln>
            <a:noFill/>
          </a:ln>
        </p:spPr>
      </p:pic>
      <p:pic>
        <p:nvPicPr>
          <p:cNvPr id="84" name="Google Shape;1123;p2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644995" y="3953686"/>
            <a:ext cx="675000" cy="195751"/>
          </a:xfrm>
          <a:prstGeom prst="rect">
            <a:avLst/>
          </a:prstGeom>
          <a:noFill/>
          <a:ln>
            <a:noFill/>
          </a:ln>
        </p:spPr>
      </p:pic>
      <p:pic>
        <p:nvPicPr>
          <p:cNvPr id="92" name="Google Shape;793;p5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3" name="Google Shape;1103;p2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710779" y="4579752"/>
            <a:ext cx="707225" cy="195665"/>
          </a:xfrm>
          <a:prstGeom prst="rect">
            <a:avLst/>
          </a:prstGeom>
          <a:noFill/>
          <a:ln>
            <a:noFill/>
          </a:ln>
        </p:spPr>
      </p:pic>
      <p:pic>
        <p:nvPicPr>
          <p:cNvPr id="94" name="Google Shape;933;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974667" y="3953686"/>
            <a:ext cx="277000" cy="266346"/>
          </a:xfrm>
          <a:prstGeom prst="rect">
            <a:avLst/>
          </a:prstGeom>
          <a:noFill/>
          <a:ln>
            <a:noFill/>
          </a:ln>
        </p:spPr>
      </p:pic>
      <p:pic>
        <p:nvPicPr>
          <p:cNvPr id="95" name="Google Shape;669;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528215" y="3029497"/>
            <a:ext cx="548700" cy="309417"/>
          </a:xfrm>
          <a:prstGeom prst="rect">
            <a:avLst/>
          </a:prstGeom>
          <a:noFill/>
          <a:ln>
            <a:noFill/>
          </a:ln>
        </p:spPr>
      </p:pic>
      <p:pic>
        <p:nvPicPr>
          <p:cNvPr id="99" name="Google Shape;820;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64223" y="2589188"/>
            <a:ext cx="485700" cy="155430"/>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103</a:t>
            </a:r>
            <a:r>
              <a:rPr lang="zh-CN" altLang="en-US" dirty="0"/>
              <a:t>家认证</a:t>
            </a:r>
            <a:r>
              <a:rPr lang="en-US" altLang="zh-CN" dirty="0"/>
              <a:t>Kubernetes </a:t>
            </a:r>
            <a:r>
              <a:rPr lang="zh-CN" altLang="en-US" dirty="0"/>
              <a:t>服务商</a:t>
            </a:r>
            <a:endParaRPr dirty="0"/>
          </a:p>
        </p:txBody>
      </p:sp>
      <p:pic>
        <p:nvPicPr>
          <p:cNvPr id="1154" name="Google Shape;1154;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72108" y="1568073"/>
            <a:ext cx="336800" cy="214861"/>
          </a:xfrm>
          <a:prstGeom prst="rect">
            <a:avLst/>
          </a:prstGeom>
          <a:noFill/>
          <a:ln>
            <a:noFill/>
          </a:ln>
        </p:spPr>
      </p:pic>
      <p:pic>
        <p:nvPicPr>
          <p:cNvPr id="1155" name="Google Shape;1155;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714569" y="3809251"/>
            <a:ext cx="473950" cy="302397"/>
          </a:xfrm>
          <a:prstGeom prst="rect">
            <a:avLst/>
          </a:prstGeom>
          <a:noFill/>
          <a:ln>
            <a:noFill/>
          </a:ln>
        </p:spPr>
      </p:pic>
      <p:pic>
        <p:nvPicPr>
          <p:cNvPr id="1156" name="Google Shape;1156;p3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586659" y="3822555"/>
            <a:ext cx="432325" cy="275790"/>
          </a:xfrm>
          <a:prstGeom prst="rect">
            <a:avLst/>
          </a:prstGeom>
          <a:noFill/>
          <a:ln>
            <a:noFill/>
          </a:ln>
        </p:spPr>
      </p:pic>
      <p:pic>
        <p:nvPicPr>
          <p:cNvPr id="1157" name="Google Shape;1157;p3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145123" y="4256880"/>
            <a:ext cx="513750" cy="328221"/>
          </a:xfrm>
          <a:prstGeom prst="rect">
            <a:avLst/>
          </a:prstGeom>
          <a:noFill/>
          <a:ln>
            <a:noFill/>
          </a:ln>
        </p:spPr>
      </p:pic>
      <p:pic>
        <p:nvPicPr>
          <p:cNvPr id="1158" name="Google Shape;1158;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315965" y="4318749"/>
            <a:ext cx="590650" cy="204485"/>
          </a:xfrm>
          <a:prstGeom prst="rect">
            <a:avLst/>
          </a:prstGeom>
          <a:noFill/>
          <a:ln>
            <a:noFill/>
          </a:ln>
        </p:spPr>
      </p:pic>
      <p:pic>
        <p:nvPicPr>
          <p:cNvPr id="1159" name="Google Shape;1159;p3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531404" y="4215990"/>
            <a:ext cx="316025" cy="410002"/>
          </a:xfrm>
          <a:prstGeom prst="rect">
            <a:avLst/>
          </a:prstGeom>
          <a:noFill/>
          <a:ln>
            <a:noFill/>
          </a:ln>
        </p:spPr>
      </p:pic>
      <p:pic>
        <p:nvPicPr>
          <p:cNvPr id="1160" name="Google Shape;1160;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467782" y="3800821"/>
            <a:ext cx="473950" cy="319257"/>
          </a:xfrm>
          <a:prstGeom prst="rect">
            <a:avLst/>
          </a:prstGeom>
          <a:noFill/>
          <a:ln>
            <a:noFill/>
          </a:ln>
        </p:spPr>
      </p:pic>
      <p:pic>
        <p:nvPicPr>
          <p:cNvPr id="1161" name="Google Shape;1161;p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41"/>
            <a:ext cx="336800" cy="169501"/>
          </a:xfrm>
          <a:prstGeom prst="rect">
            <a:avLst/>
          </a:prstGeom>
          <a:noFill/>
          <a:ln>
            <a:noFill/>
          </a:ln>
        </p:spPr>
      </p:pic>
      <p:pic>
        <p:nvPicPr>
          <p:cNvPr id="1162" name="Google Shape;1162;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1163" name="Google Shape;1163;p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038669" y="2178057"/>
            <a:ext cx="661099" cy="152654"/>
          </a:xfrm>
          <a:prstGeom prst="rect">
            <a:avLst/>
          </a:prstGeom>
          <a:noFill/>
          <a:ln>
            <a:noFill/>
          </a:ln>
        </p:spPr>
      </p:pic>
      <p:pic>
        <p:nvPicPr>
          <p:cNvPr id="1164" name="Google Shape;1164;p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165" name="Google Shape;1165;p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9022"/>
            <a:ext cx="513750" cy="150723"/>
          </a:xfrm>
          <a:prstGeom prst="rect">
            <a:avLst/>
          </a:prstGeom>
          <a:noFill/>
          <a:ln>
            <a:noFill/>
          </a:ln>
        </p:spPr>
      </p:pic>
      <p:pic>
        <p:nvPicPr>
          <p:cNvPr id="1166" name="Google Shape;1166;p3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63822" y="1571255"/>
            <a:ext cx="548700" cy="208497"/>
          </a:xfrm>
          <a:prstGeom prst="rect">
            <a:avLst/>
          </a:prstGeom>
          <a:noFill/>
          <a:ln>
            <a:noFill/>
          </a:ln>
        </p:spPr>
      </p:pic>
      <p:pic>
        <p:nvPicPr>
          <p:cNvPr id="1167" name="Google Shape;1167;p3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1168" name="Google Shape;1168;p31"/>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2241" y="1587562"/>
            <a:ext cx="635699" cy="175883"/>
          </a:xfrm>
          <a:prstGeom prst="rect">
            <a:avLst/>
          </a:prstGeom>
          <a:noFill/>
          <a:ln>
            <a:noFill/>
          </a:ln>
        </p:spPr>
      </p:pic>
      <p:pic>
        <p:nvPicPr>
          <p:cNvPr id="1169" name="Google Shape;1169;p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35777" y="2105257"/>
            <a:ext cx="473999" cy="298254"/>
          </a:xfrm>
          <a:prstGeom prst="rect">
            <a:avLst/>
          </a:prstGeom>
          <a:noFill/>
          <a:ln>
            <a:noFill/>
          </a:ln>
        </p:spPr>
      </p:pic>
      <p:pic>
        <p:nvPicPr>
          <p:cNvPr id="1170" name="Google Shape;1170;p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9771" y="1513526"/>
            <a:ext cx="336800" cy="323955"/>
          </a:xfrm>
          <a:prstGeom prst="rect">
            <a:avLst/>
          </a:prstGeom>
          <a:noFill/>
          <a:ln>
            <a:noFill/>
          </a:ln>
        </p:spPr>
      </p:pic>
      <p:pic>
        <p:nvPicPr>
          <p:cNvPr id="1171" name="Google Shape;1171;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190085" y="4255111"/>
            <a:ext cx="432325" cy="331760"/>
          </a:xfrm>
          <a:prstGeom prst="rect">
            <a:avLst/>
          </a:prstGeom>
          <a:noFill/>
          <a:ln>
            <a:noFill/>
          </a:ln>
        </p:spPr>
      </p:pic>
      <p:pic>
        <p:nvPicPr>
          <p:cNvPr id="1172" name="Google Shape;1172;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487848" y="3166691"/>
            <a:ext cx="381850" cy="325525"/>
          </a:xfrm>
          <a:prstGeom prst="rect">
            <a:avLst/>
          </a:prstGeom>
          <a:noFill/>
          <a:ln>
            <a:noFill/>
          </a:ln>
        </p:spPr>
      </p:pic>
      <p:pic>
        <p:nvPicPr>
          <p:cNvPr id="1173" name="Google Shape;1173;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66155" y="2061138"/>
            <a:ext cx="432350" cy="386491"/>
          </a:xfrm>
          <a:prstGeom prst="rect">
            <a:avLst/>
          </a:prstGeom>
          <a:noFill/>
          <a:ln>
            <a:noFill/>
          </a:ln>
        </p:spPr>
      </p:pic>
      <p:pic>
        <p:nvPicPr>
          <p:cNvPr id="1174" name="Google Shape;1174;p3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066602" y="2621591"/>
            <a:ext cx="473974" cy="382174"/>
          </a:xfrm>
          <a:prstGeom prst="rect">
            <a:avLst/>
          </a:prstGeom>
          <a:noFill/>
          <a:ln>
            <a:noFill/>
          </a:ln>
        </p:spPr>
      </p:pic>
      <p:pic>
        <p:nvPicPr>
          <p:cNvPr id="1175" name="Google Shape;1175;p3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1176" name="Google Shape;1176;p3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20174" y="3219154"/>
            <a:ext cx="432325" cy="220598"/>
          </a:xfrm>
          <a:prstGeom prst="rect">
            <a:avLst/>
          </a:prstGeom>
          <a:noFill/>
          <a:ln>
            <a:noFill/>
          </a:ln>
        </p:spPr>
      </p:pic>
      <p:pic>
        <p:nvPicPr>
          <p:cNvPr id="1177" name="Google Shape;1177;p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1178" name="Google Shape;1178;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1179" name="Google Shape;1179;p3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1180" name="Google Shape;1180;p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196767" y="2160310"/>
            <a:ext cx="661100" cy="188147"/>
          </a:xfrm>
          <a:prstGeom prst="rect">
            <a:avLst/>
          </a:prstGeom>
          <a:noFill/>
          <a:ln>
            <a:noFill/>
          </a:ln>
        </p:spPr>
      </p:pic>
      <p:pic>
        <p:nvPicPr>
          <p:cNvPr id="1181" name="Google Shape;1181;p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94196" y="1602459"/>
            <a:ext cx="697999" cy="146089"/>
          </a:xfrm>
          <a:prstGeom prst="rect">
            <a:avLst/>
          </a:prstGeom>
          <a:noFill/>
          <a:ln>
            <a:noFill/>
          </a:ln>
        </p:spPr>
      </p:pic>
      <p:pic>
        <p:nvPicPr>
          <p:cNvPr id="1182" name="Google Shape;1182;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18303" y="2697942"/>
            <a:ext cx="513750" cy="229473"/>
          </a:xfrm>
          <a:prstGeom prst="rect">
            <a:avLst/>
          </a:prstGeom>
          <a:noFill/>
          <a:ln>
            <a:noFill/>
          </a:ln>
        </p:spPr>
      </p:pic>
      <p:pic>
        <p:nvPicPr>
          <p:cNvPr id="1183" name="Google Shape;1183;p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28848" y="3294017"/>
            <a:ext cx="590650" cy="70872"/>
          </a:xfrm>
          <a:prstGeom prst="rect">
            <a:avLst/>
          </a:prstGeom>
          <a:noFill/>
          <a:ln>
            <a:noFill/>
          </a:ln>
        </p:spPr>
      </p:pic>
      <p:pic>
        <p:nvPicPr>
          <p:cNvPr id="1184" name="Google Shape;1184;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439708" y="1514184"/>
            <a:ext cx="432350" cy="322638"/>
          </a:xfrm>
          <a:prstGeom prst="rect">
            <a:avLst/>
          </a:prstGeom>
          <a:noFill/>
          <a:ln>
            <a:noFill/>
          </a:ln>
        </p:spPr>
      </p:pic>
      <p:pic>
        <p:nvPicPr>
          <p:cNvPr id="1185" name="Google Shape;1185;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487686" y="2153795"/>
            <a:ext cx="548700" cy="201177"/>
          </a:xfrm>
          <a:prstGeom prst="rect">
            <a:avLst/>
          </a:prstGeom>
          <a:noFill/>
          <a:ln>
            <a:noFill/>
          </a:ln>
        </p:spPr>
      </p:pic>
      <p:pic>
        <p:nvPicPr>
          <p:cNvPr id="1186" name="Google Shape;1186;p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6529" y="2169718"/>
            <a:ext cx="590675" cy="169332"/>
          </a:xfrm>
          <a:prstGeom prst="rect">
            <a:avLst/>
          </a:prstGeom>
          <a:noFill/>
          <a:ln>
            <a:noFill/>
          </a:ln>
        </p:spPr>
      </p:pic>
      <p:pic>
        <p:nvPicPr>
          <p:cNvPr id="1187" name="Google Shape;1187;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18121" y="2606577"/>
            <a:ext cx="316025" cy="412203"/>
          </a:xfrm>
          <a:prstGeom prst="rect">
            <a:avLst/>
          </a:prstGeom>
          <a:noFill/>
          <a:ln>
            <a:noFill/>
          </a:ln>
        </p:spPr>
      </p:pic>
      <p:pic>
        <p:nvPicPr>
          <p:cNvPr id="1188" name="Google Shape;1188;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70028" y="2654116"/>
            <a:ext cx="513725" cy="317124"/>
          </a:xfrm>
          <a:prstGeom prst="rect">
            <a:avLst/>
          </a:prstGeom>
          <a:noFill/>
          <a:ln>
            <a:noFill/>
          </a:ln>
        </p:spPr>
      </p:pic>
      <p:pic>
        <p:nvPicPr>
          <p:cNvPr id="1189" name="Google Shape;1189;p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999374" y="3230705"/>
            <a:ext cx="474000" cy="197497"/>
          </a:xfrm>
          <a:prstGeom prst="rect">
            <a:avLst/>
          </a:prstGeom>
          <a:noFill/>
          <a:ln>
            <a:noFill/>
          </a:ln>
        </p:spPr>
      </p:pic>
      <p:pic>
        <p:nvPicPr>
          <p:cNvPr id="1190" name="Google Shape;1190;p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95114" y="2114958"/>
            <a:ext cx="316025" cy="278851"/>
          </a:xfrm>
          <a:prstGeom prst="rect">
            <a:avLst/>
          </a:prstGeom>
          <a:noFill/>
          <a:ln>
            <a:noFill/>
          </a:ln>
        </p:spPr>
      </p:pic>
      <p:pic>
        <p:nvPicPr>
          <p:cNvPr id="1191" name="Google Shape;1191;p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1192" name="Google Shape;1192;p3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178982" y="3859498"/>
            <a:ext cx="414925" cy="201904"/>
          </a:xfrm>
          <a:prstGeom prst="rect">
            <a:avLst/>
          </a:prstGeom>
          <a:noFill/>
          <a:ln>
            <a:noFill/>
          </a:ln>
        </p:spPr>
      </p:pic>
      <p:pic>
        <p:nvPicPr>
          <p:cNvPr id="1193" name="Google Shape;1193;p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921914" y="1517831"/>
            <a:ext cx="548700" cy="315345"/>
          </a:xfrm>
          <a:prstGeom prst="rect">
            <a:avLst/>
          </a:prstGeom>
          <a:noFill/>
          <a:ln>
            <a:noFill/>
          </a:ln>
        </p:spPr>
      </p:pic>
      <p:pic>
        <p:nvPicPr>
          <p:cNvPr id="1194" name="Google Shape;1194;p3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803025" y="2079777"/>
            <a:ext cx="381850" cy="349214"/>
          </a:xfrm>
          <a:prstGeom prst="rect">
            <a:avLst/>
          </a:prstGeom>
          <a:noFill/>
          <a:ln>
            <a:noFill/>
          </a:ln>
        </p:spPr>
      </p:pic>
      <p:pic>
        <p:nvPicPr>
          <p:cNvPr id="1195" name="Google Shape;1195;p3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624622" y="2731726"/>
            <a:ext cx="758950" cy="161904"/>
          </a:xfrm>
          <a:prstGeom prst="rect">
            <a:avLst/>
          </a:prstGeom>
          <a:noFill/>
          <a:ln>
            <a:noFill/>
          </a:ln>
        </p:spPr>
      </p:pic>
      <p:pic>
        <p:nvPicPr>
          <p:cNvPr id="1196" name="Google Shape;1196;p3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300587" y="3841179"/>
            <a:ext cx="590675" cy="238542"/>
          </a:xfrm>
          <a:prstGeom prst="rect">
            <a:avLst/>
          </a:prstGeom>
          <a:noFill/>
          <a:ln>
            <a:noFill/>
          </a:ln>
        </p:spPr>
      </p:pic>
      <p:pic>
        <p:nvPicPr>
          <p:cNvPr id="1197" name="Google Shape;1197;p3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1198" name="Google Shape;1198;p3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6901778" y="1499626"/>
            <a:ext cx="432325" cy="351754"/>
          </a:xfrm>
          <a:prstGeom prst="rect">
            <a:avLst/>
          </a:prstGeom>
          <a:noFill/>
          <a:ln>
            <a:noFill/>
          </a:ln>
        </p:spPr>
      </p:pic>
      <p:pic>
        <p:nvPicPr>
          <p:cNvPr id="1199" name="Google Shape;1199;p3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1200" name="Google Shape;1200;p3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925700" y="2753609"/>
            <a:ext cx="590675" cy="118139"/>
          </a:xfrm>
          <a:prstGeom prst="rect">
            <a:avLst/>
          </a:prstGeom>
          <a:noFill/>
          <a:ln>
            <a:noFill/>
          </a:ln>
        </p:spPr>
      </p:pic>
      <p:pic>
        <p:nvPicPr>
          <p:cNvPr id="1201" name="Google Shape;1201;p3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003330" y="3810078"/>
            <a:ext cx="336800" cy="300745"/>
          </a:xfrm>
          <a:prstGeom prst="rect">
            <a:avLst/>
          </a:prstGeom>
          <a:noFill/>
          <a:ln>
            <a:noFill/>
          </a:ln>
        </p:spPr>
      </p:pic>
      <p:pic>
        <p:nvPicPr>
          <p:cNvPr id="1202" name="Google Shape;1202;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31052" y="3871213"/>
            <a:ext cx="661100" cy="178475"/>
          </a:xfrm>
          <a:prstGeom prst="rect">
            <a:avLst/>
          </a:prstGeom>
          <a:noFill/>
          <a:ln>
            <a:noFill/>
          </a:ln>
        </p:spPr>
      </p:pic>
      <p:pic>
        <p:nvPicPr>
          <p:cNvPr id="1203" name="Google Shape;1203;p3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237479" y="2734320"/>
            <a:ext cx="698000" cy="156715"/>
          </a:xfrm>
          <a:prstGeom prst="rect">
            <a:avLst/>
          </a:prstGeom>
          <a:noFill/>
          <a:ln>
            <a:noFill/>
          </a:ln>
        </p:spPr>
      </p:pic>
      <p:pic>
        <p:nvPicPr>
          <p:cNvPr id="1204" name="Google Shape;1204;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570158" y="2162938"/>
            <a:ext cx="548700" cy="182892"/>
          </a:xfrm>
          <a:prstGeom prst="rect">
            <a:avLst/>
          </a:prstGeom>
          <a:noFill/>
          <a:ln>
            <a:noFill/>
          </a:ln>
        </p:spPr>
      </p:pic>
      <p:pic>
        <p:nvPicPr>
          <p:cNvPr id="1205" name="Google Shape;1205;p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75126" y="2624572"/>
            <a:ext cx="316025" cy="376212"/>
          </a:xfrm>
          <a:prstGeom prst="rect">
            <a:avLst/>
          </a:prstGeom>
          <a:noFill/>
          <a:ln>
            <a:noFill/>
          </a:ln>
        </p:spPr>
      </p:pic>
      <p:pic>
        <p:nvPicPr>
          <p:cNvPr id="1206" name="Google Shape;1206;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77678" y="2186641"/>
            <a:ext cx="725850" cy="135485"/>
          </a:xfrm>
          <a:prstGeom prst="rect">
            <a:avLst/>
          </a:prstGeom>
          <a:noFill/>
          <a:ln>
            <a:noFill/>
          </a:ln>
        </p:spPr>
      </p:pic>
      <p:pic>
        <p:nvPicPr>
          <p:cNvPr id="1207" name="Google Shape;1207;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19969" y="4305825"/>
            <a:ext cx="590650" cy="230332"/>
          </a:xfrm>
          <a:prstGeom prst="rect">
            <a:avLst/>
          </a:prstGeom>
          <a:noFill/>
          <a:ln>
            <a:noFill/>
          </a:ln>
        </p:spPr>
      </p:pic>
      <p:pic>
        <p:nvPicPr>
          <p:cNvPr id="1208" name="Google Shape;1208;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768696" y="2642018"/>
            <a:ext cx="336800" cy="341321"/>
          </a:xfrm>
          <a:prstGeom prst="rect">
            <a:avLst/>
          </a:prstGeom>
          <a:noFill/>
          <a:ln>
            <a:noFill/>
          </a:ln>
        </p:spPr>
      </p:pic>
      <p:pic>
        <p:nvPicPr>
          <p:cNvPr id="1209" name="Google Shape;1209;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607723" y="3200498"/>
            <a:ext cx="590650" cy="257911"/>
          </a:xfrm>
          <a:prstGeom prst="rect">
            <a:avLst/>
          </a:prstGeom>
          <a:noFill/>
          <a:ln>
            <a:noFill/>
          </a:ln>
        </p:spPr>
      </p:pic>
      <p:pic>
        <p:nvPicPr>
          <p:cNvPr id="1210" name="Google Shape;1210;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905523" y="3210236"/>
            <a:ext cx="432350" cy="238434"/>
          </a:xfrm>
          <a:prstGeom prst="rect">
            <a:avLst/>
          </a:prstGeom>
          <a:noFill/>
          <a:ln>
            <a:noFill/>
          </a:ln>
        </p:spPr>
      </p:pic>
      <p:pic>
        <p:nvPicPr>
          <p:cNvPr id="1211" name="Google Shape;1211;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057824" y="3132458"/>
            <a:ext cx="403200" cy="393990"/>
          </a:xfrm>
          <a:prstGeom prst="rect">
            <a:avLst/>
          </a:prstGeom>
          <a:noFill/>
          <a:ln>
            <a:noFill/>
          </a:ln>
        </p:spPr>
      </p:pic>
      <p:pic>
        <p:nvPicPr>
          <p:cNvPr id="1212" name="Google Shape;1212;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933252" y="1507103"/>
            <a:ext cx="336800" cy="336800"/>
          </a:xfrm>
          <a:prstGeom prst="rect">
            <a:avLst/>
          </a:prstGeom>
          <a:noFill/>
          <a:ln>
            <a:noFill/>
          </a:ln>
        </p:spPr>
      </p:pic>
      <p:pic>
        <p:nvPicPr>
          <p:cNvPr id="1213" name="Google Shape;1213;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500333" y="1484111"/>
            <a:ext cx="403200" cy="382785"/>
          </a:xfrm>
          <a:prstGeom prst="rect">
            <a:avLst/>
          </a:prstGeom>
          <a:noFill/>
          <a:ln>
            <a:noFill/>
          </a:ln>
        </p:spPr>
      </p:pic>
      <p:pic>
        <p:nvPicPr>
          <p:cNvPr id="1214" name="Google Shape;1214;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381288" y="1555403"/>
            <a:ext cx="661100" cy="240200"/>
          </a:xfrm>
          <a:prstGeom prst="rect">
            <a:avLst/>
          </a:prstGeom>
          <a:noFill/>
          <a:ln>
            <a:noFill/>
          </a:ln>
        </p:spPr>
      </p:pic>
      <p:pic>
        <p:nvPicPr>
          <p:cNvPr id="1215" name="Google Shape;1215;p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9321" y="3913812"/>
            <a:ext cx="548625" cy="93276"/>
          </a:xfrm>
          <a:prstGeom prst="rect">
            <a:avLst/>
          </a:prstGeom>
          <a:noFill/>
          <a:ln>
            <a:noFill/>
          </a:ln>
        </p:spPr>
      </p:pic>
      <p:pic>
        <p:nvPicPr>
          <p:cNvPr id="1216" name="Google Shape;1216;p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253598" y="3238178"/>
            <a:ext cx="590650" cy="182551"/>
          </a:xfrm>
          <a:prstGeom prst="rect">
            <a:avLst/>
          </a:prstGeom>
          <a:noFill/>
          <a:ln>
            <a:noFill/>
          </a:ln>
        </p:spPr>
      </p:pic>
      <p:pic>
        <p:nvPicPr>
          <p:cNvPr id="1217" name="Google Shape;1217;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965694" y="4369214"/>
            <a:ext cx="661100" cy="103554"/>
          </a:xfrm>
          <a:prstGeom prst="rect">
            <a:avLst/>
          </a:prstGeom>
          <a:noFill/>
          <a:ln>
            <a:noFill/>
          </a:ln>
        </p:spPr>
      </p:pic>
      <p:pic>
        <p:nvPicPr>
          <p:cNvPr id="1218" name="Google Shape;1218;p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607024" y="4349131"/>
            <a:ext cx="590675" cy="143720"/>
          </a:xfrm>
          <a:prstGeom prst="rect">
            <a:avLst/>
          </a:prstGeom>
          <a:noFill/>
          <a:ln>
            <a:noFill/>
          </a:ln>
        </p:spPr>
      </p:pic>
      <p:pic>
        <p:nvPicPr>
          <p:cNvPr id="1219" name="Google Shape;1219;p3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14296" y="2181861"/>
            <a:ext cx="473950" cy="145046"/>
          </a:xfrm>
          <a:prstGeom prst="rect">
            <a:avLst/>
          </a:prstGeom>
          <a:noFill/>
          <a:ln>
            <a:noFill/>
          </a:ln>
        </p:spPr>
      </p:pic>
      <p:pic>
        <p:nvPicPr>
          <p:cNvPr id="1220" name="Google Shape;1220;p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76415" y="2133670"/>
            <a:ext cx="548700" cy="241428"/>
          </a:xfrm>
          <a:prstGeom prst="rect">
            <a:avLst/>
          </a:prstGeom>
          <a:noFill/>
          <a:ln>
            <a:noFill/>
          </a:ln>
        </p:spPr>
      </p:pic>
      <p:pic>
        <p:nvPicPr>
          <p:cNvPr id="1221" name="Google Shape;1221;p3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550925" y="2742751"/>
            <a:ext cx="635700" cy="139854"/>
          </a:xfrm>
          <a:prstGeom prst="rect">
            <a:avLst/>
          </a:prstGeom>
          <a:noFill/>
          <a:ln>
            <a:noFill/>
          </a:ln>
        </p:spPr>
      </p:pic>
      <p:pic>
        <p:nvPicPr>
          <p:cNvPr id="1222" name="Google Shape;1222;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1223" name="Google Shape;1223;p3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880291" y="3912918"/>
            <a:ext cx="594300" cy="95065"/>
          </a:xfrm>
          <a:prstGeom prst="rect">
            <a:avLst/>
          </a:prstGeom>
          <a:noFill/>
          <a:ln>
            <a:noFill/>
          </a:ln>
        </p:spPr>
      </p:pic>
      <p:pic>
        <p:nvPicPr>
          <p:cNvPr id="1224" name="Google Shape;1224;p3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904221" y="3862966"/>
            <a:ext cx="635700" cy="194968"/>
          </a:xfrm>
          <a:prstGeom prst="rect">
            <a:avLst/>
          </a:prstGeom>
          <a:noFill/>
          <a:ln>
            <a:noFill/>
          </a:ln>
        </p:spPr>
      </p:pic>
      <p:pic>
        <p:nvPicPr>
          <p:cNvPr id="1225" name="Google Shape;1225;p3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999423" y="2744755"/>
            <a:ext cx="590650" cy="135846"/>
          </a:xfrm>
          <a:prstGeom prst="rect">
            <a:avLst/>
          </a:prstGeom>
          <a:noFill/>
          <a:ln>
            <a:noFill/>
          </a:ln>
        </p:spPr>
      </p:pic>
      <p:pic>
        <p:nvPicPr>
          <p:cNvPr id="1226" name="Google Shape;1226;p3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8627" y="1507346"/>
            <a:ext cx="725850" cy="336314"/>
          </a:xfrm>
          <a:prstGeom prst="rect">
            <a:avLst/>
          </a:prstGeom>
          <a:noFill/>
          <a:ln>
            <a:noFill/>
          </a:ln>
        </p:spPr>
      </p:pic>
      <p:pic>
        <p:nvPicPr>
          <p:cNvPr id="1227" name="Google Shape;1227;p3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558070" y="4293402"/>
            <a:ext cx="513750" cy="255179"/>
          </a:xfrm>
          <a:prstGeom prst="rect">
            <a:avLst/>
          </a:prstGeom>
          <a:noFill/>
          <a:ln>
            <a:noFill/>
          </a:ln>
        </p:spPr>
      </p:pic>
      <p:pic>
        <p:nvPicPr>
          <p:cNvPr id="1228" name="Google Shape;1228;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1229" name="Google Shape;1229;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921680" y="2717581"/>
            <a:ext cx="548700" cy="190194"/>
          </a:xfrm>
          <a:prstGeom prst="rect">
            <a:avLst/>
          </a:prstGeom>
          <a:noFill/>
          <a:ln>
            <a:noFill/>
          </a:ln>
        </p:spPr>
      </p:pic>
      <p:pic>
        <p:nvPicPr>
          <p:cNvPr id="1230" name="Google Shape;1230;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666289" y="1611049"/>
            <a:ext cx="743700" cy="128908"/>
          </a:xfrm>
          <a:prstGeom prst="rect">
            <a:avLst/>
          </a:prstGeom>
          <a:noFill/>
          <a:ln>
            <a:noFill/>
          </a:ln>
        </p:spPr>
      </p:pic>
      <p:pic>
        <p:nvPicPr>
          <p:cNvPr id="1231" name="Google Shape;1231;p3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0014" y="3902178"/>
            <a:ext cx="635700" cy="116545"/>
          </a:xfrm>
          <a:prstGeom prst="rect">
            <a:avLst/>
          </a:prstGeom>
          <a:noFill/>
          <a:ln>
            <a:noFill/>
          </a:ln>
        </p:spPr>
      </p:pic>
      <p:pic>
        <p:nvPicPr>
          <p:cNvPr id="1232" name="Google Shape;1232;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9354" y="4258865"/>
            <a:ext cx="432350" cy="324251"/>
          </a:xfrm>
          <a:prstGeom prst="rect">
            <a:avLst/>
          </a:prstGeom>
          <a:noFill/>
          <a:ln>
            <a:noFill/>
          </a:ln>
        </p:spPr>
      </p:pic>
      <p:pic>
        <p:nvPicPr>
          <p:cNvPr id="1233" name="Google Shape;1233;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089048" y="2018142"/>
            <a:ext cx="403200" cy="472484"/>
          </a:xfrm>
          <a:prstGeom prst="rect">
            <a:avLst/>
          </a:prstGeom>
          <a:noFill/>
          <a:ln>
            <a:noFill/>
          </a:ln>
        </p:spPr>
      </p:pic>
      <p:pic>
        <p:nvPicPr>
          <p:cNvPr id="1234" name="Google Shape;1234;p3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504930" y="2717285"/>
            <a:ext cx="698000" cy="190787"/>
          </a:xfrm>
          <a:prstGeom prst="rect">
            <a:avLst/>
          </a:prstGeom>
          <a:noFill/>
          <a:ln>
            <a:noFill/>
          </a:ln>
        </p:spPr>
      </p:pic>
      <p:pic>
        <p:nvPicPr>
          <p:cNvPr id="1235" name="Google Shape;1235;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745059" y="4354058"/>
            <a:ext cx="743700" cy="133866"/>
          </a:xfrm>
          <a:prstGeom prst="rect">
            <a:avLst/>
          </a:prstGeom>
          <a:noFill/>
          <a:ln>
            <a:noFill/>
          </a:ln>
        </p:spPr>
      </p:pic>
      <p:pic>
        <p:nvPicPr>
          <p:cNvPr id="1236" name="Google Shape;1236;p3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9353" y="2736353"/>
            <a:ext cx="817778" cy="152650"/>
          </a:xfrm>
          <a:prstGeom prst="rect">
            <a:avLst/>
          </a:prstGeom>
          <a:noFill/>
          <a:ln>
            <a:noFill/>
          </a:ln>
        </p:spPr>
      </p:pic>
      <p:pic>
        <p:nvPicPr>
          <p:cNvPr id="1237" name="Google Shape;1237;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468448" y="3138517"/>
            <a:ext cx="381850" cy="381872"/>
          </a:xfrm>
          <a:prstGeom prst="rect">
            <a:avLst/>
          </a:prstGeom>
          <a:noFill/>
          <a:ln>
            <a:noFill/>
          </a:ln>
        </p:spPr>
      </p:pic>
      <p:pic>
        <p:nvPicPr>
          <p:cNvPr id="1238" name="Google Shape;1238;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651989" y="3793144"/>
            <a:ext cx="414925" cy="334612"/>
          </a:xfrm>
          <a:prstGeom prst="rect">
            <a:avLst/>
          </a:prstGeom>
          <a:noFill/>
          <a:ln>
            <a:noFill/>
          </a:ln>
        </p:spPr>
      </p:pic>
      <p:pic>
        <p:nvPicPr>
          <p:cNvPr id="1239" name="Google Shape;1239;p3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15869" y="1545185"/>
            <a:ext cx="635700" cy="260637"/>
          </a:xfrm>
          <a:prstGeom prst="rect">
            <a:avLst/>
          </a:prstGeom>
          <a:noFill/>
          <a:ln>
            <a:noFill/>
          </a:ln>
        </p:spPr>
      </p:pic>
      <p:pic>
        <p:nvPicPr>
          <p:cNvPr id="1240" name="Google Shape;1240;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528599" y="3222794"/>
            <a:ext cx="474000" cy="213319"/>
          </a:xfrm>
          <a:prstGeom prst="rect">
            <a:avLst/>
          </a:prstGeom>
          <a:noFill/>
          <a:ln>
            <a:noFill/>
          </a:ln>
        </p:spPr>
      </p:pic>
      <p:pic>
        <p:nvPicPr>
          <p:cNvPr id="1241" name="Google Shape;1241;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4899473" y="3177751"/>
            <a:ext cx="513750" cy="303405"/>
          </a:xfrm>
          <a:prstGeom prst="rect">
            <a:avLst/>
          </a:prstGeom>
          <a:noFill/>
          <a:ln>
            <a:noFill/>
          </a:ln>
        </p:spPr>
      </p:pic>
      <p:pic>
        <p:nvPicPr>
          <p:cNvPr id="1242" name="Google Shape;1242;p31"/>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2777139" y="4295338"/>
            <a:ext cx="636000" cy="251307"/>
          </a:xfrm>
          <a:prstGeom prst="rect">
            <a:avLst/>
          </a:prstGeom>
          <a:noFill/>
          <a:ln>
            <a:noFill/>
          </a:ln>
        </p:spPr>
      </p:pic>
      <p:pic>
        <p:nvPicPr>
          <p:cNvPr id="1243" name="Google Shape;1243;p3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053800" y="3885457"/>
            <a:ext cx="548700" cy="149987"/>
          </a:xfrm>
          <a:prstGeom prst="rect">
            <a:avLst/>
          </a:prstGeom>
          <a:noFill/>
          <a:ln>
            <a:noFill/>
          </a:ln>
        </p:spPr>
      </p:pic>
      <p:pic>
        <p:nvPicPr>
          <p:cNvPr id="1244" name="Google Shape;1244;p3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1245" name="Google Shape;1245;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 y="3120598"/>
            <a:ext cx="414925" cy="417711"/>
          </a:xfrm>
          <a:prstGeom prst="rect">
            <a:avLst/>
          </a:prstGeom>
          <a:noFill/>
          <a:ln>
            <a:noFill/>
          </a:ln>
        </p:spPr>
      </p:pic>
      <p:pic>
        <p:nvPicPr>
          <p:cNvPr id="1246" name="Google Shape;1246;p3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221174" y="2744506"/>
            <a:ext cx="743700" cy="136345"/>
          </a:xfrm>
          <a:prstGeom prst="rect">
            <a:avLst/>
          </a:prstGeom>
          <a:noFill/>
          <a:ln>
            <a:noFill/>
          </a:ln>
        </p:spPr>
      </p:pic>
      <p:pic>
        <p:nvPicPr>
          <p:cNvPr id="1247" name="Google Shape;1247;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024880" y="4252782"/>
            <a:ext cx="414925" cy="336418"/>
          </a:xfrm>
          <a:prstGeom prst="rect">
            <a:avLst/>
          </a:prstGeom>
          <a:noFill/>
          <a:ln>
            <a:noFill/>
          </a:ln>
        </p:spPr>
      </p:pic>
      <p:pic>
        <p:nvPicPr>
          <p:cNvPr id="1248" name="Google Shape;1248;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0149" y="3210953"/>
            <a:ext cx="474000" cy="237000"/>
          </a:xfrm>
          <a:prstGeom prst="rect">
            <a:avLst/>
          </a:prstGeom>
          <a:noFill/>
          <a:ln>
            <a:noFill/>
          </a:ln>
        </p:spPr>
      </p:pic>
      <p:pic>
        <p:nvPicPr>
          <p:cNvPr id="1249" name="Google Shape;1249;p31"/>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7924923" y="3268631"/>
            <a:ext cx="548700" cy="121646"/>
          </a:xfrm>
          <a:prstGeom prst="rect">
            <a:avLst/>
          </a:prstGeom>
          <a:noFill/>
          <a:ln>
            <a:noFill/>
          </a:ln>
        </p:spPr>
      </p:pic>
      <p:pic>
        <p:nvPicPr>
          <p:cNvPr id="1250" name="Google Shape;1250;p3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607659" y="1518156"/>
            <a:ext cx="513750" cy="314695"/>
          </a:xfrm>
          <a:prstGeom prst="rect">
            <a:avLst/>
          </a:prstGeom>
          <a:noFill/>
          <a:ln>
            <a:noFill/>
          </a:ln>
        </p:spPr>
      </p:pic>
      <p:pic>
        <p:nvPicPr>
          <p:cNvPr id="1251" name="Google Shape;1251;p3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328884" y="4319784"/>
            <a:ext cx="697975" cy="202415"/>
          </a:xfrm>
          <a:prstGeom prst="rect">
            <a:avLst/>
          </a:prstGeom>
          <a:noFill/>
          <a:ln>
            <a:noFill/>
          </a:ln>
        </p:spPr>
      </p:pic>
      <p:pic>
        <p:nvPicPr>
          <p:cNvPr id="1252" name="Google Shape;1252;p3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042623" y="3048200"/>
            <a:ext cx="390000" cy="562507"/>
          </a:xfrm>
          <a:prstGeom prst="rect">
            <a:avLst/>
          </a:prstGeom>
          <a:noFill/>
          <a:ln>
            <a:noFill/>
          </a:ln>
        </p:spPr>
      </p:pic>
      <p:pic>
        <p:nvPicPr>
          <p:cNvPr id="1253" name="Google Shape;1253;p3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5050" y="1542181"/>
            <a:ext cx="661100" cy="266644"/>
          </a:xfrm>
          <a:prstGeom prst="rect">
            <a:avLst/>
          </a:prstGeom>
          <a:noFill/>
          <a:ln>
            <a:noFill/>
          </a:ln>
        </p:spPr>
      </p:pic>
      <p:pic>
        <p:nvPicPr>
          <p:cNvPr id="1254" name="Google Shape;1254;p3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262784" y="2179933"/>
            <a:ext cx="697975" cy="148901"/>
          </a:xfrm>
          <a:prstGeom prst="rect">
            <a:avLst/>
          </a:prstGeom>
          <a:noFill/>
          <a:ln>
            <a:noFill/>
          </a:ln>
        </p:spPr>
      </p:pic>
      <p:pic>
        <p:nvPicPr>
          <p:cNvPr id="1255" name="Google Shape;1255;p3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393098" y="3239318"/>
            <a:ext cx="594300" cy="180271"/>
          </a:xfrm>
          <a:prstGeom prst="rect">
            <a:avLst/>
          </a:prstGeom>
          <a:noFill/>
          <a:ln>
            <a:noFill/>
          </a:ln>
        </p:spPr>
      </p:pic>
      <p:pic>
        <p:nvPicPr>
          <p:cNvPr id="1256" name="Google Shape;1256;p3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452198" y="3788699"/>
            <a:ext cx="316025" cy="343502"/>
          </a:xfrm>
          <a:prstGeom prst="rect">
            <a:avLst/>
          </a:prstGeom>
          <a:noFill/>
          <a:ln>
            <a:noFill/>
          </a:ln>
        </p:spPr>
      </p:pic>
      <p:pic>
        <p:nvPicPr>
          <p:cNvPr id="1257" name="Google Shape;1257;p3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705975" y="3744275"/>
            <a:ext cx="432350" cy="432350"/>
          </a:xfrm>
          <a:prstGeom prst="rect">
            <a:avLst/>
          </a:prstGeom>
          <a:noFill/>
          <a:ln>
            <a:noFill/>
          </a:ln>
        </p:spPr>
      </p:pic>
      <p:pic>
        <p:nvPicPr>
          <p:cNvPr id="1258" name="Google Shape;1258;p3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516249" y="3225196"/>
            <a:ext cx="548700" cy="208515"/>
          </a:xfrm>
          <a:prstGeom prst="rect">
            <a:avLst/>
          </a:prstGeom>
          <a:noFill/>
          <a:ln>
            <a:noFill/>
          </a:ln>
        </p:spPr>
      </p:pic>
      <p:pic>
        <p:nvPicPr>
          <p:cNvPr id="1259" name="Google Shape;1259;p3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spTree>
    <p:extLst>
      <p:ext uri="{BB962C8B-B14F-4D97-AF65-F5344CB8AC3E}">
        <p14:creationId xmlns:p14="http://schemas.microsoft.com/office/powerpoint/2010/main" val="62553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153</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17</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34</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16</a:t>
            </a:r>
            <a:r>
              <a:rPr lang="zh-CN" altLang="en-US" sz="1600" dirty="0">
                <a:solidFill>
                  <a:schemeClr val="dk1"/>
                </a:solidFill>
              </a:rPr>
              <a:t>，</a:t>
            </a:r>
            <a:r>
              <a:rPr lang="en-US" altLang="zh-CN" sz="1600" dirty="0">
                <a:solidFill>
                  <a:schemeClr val="dk1"/>
                </a:solidFill>
              </a:rPr>
              <a:t>0</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175 </a:t>
            </a:r>
            <a:r>
              <a:rPr lang="en-US" altLang="zh-CN" dirty="0" err="1"/>
              <a:t>家KCSP合作伙伴</a:t>
            </a:r>
            <a:endParaRPr dirty="0"/>
          </a:p>
        </p:txBody>
      </p:sp>
      <p:pic>
        <p:nvPicPr>
          <p:cNvPr id="1286" name="Google Shape;1286;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986984" y="4305726"/>
            <a:ext cx="423125" cy="392541"/>
          </a:xfrm>
          <a:prstGeom prst="rect">
            <a:avLst/>
          </a:prstGeom>
          <a:noFill/>
          <a:ln>
            <a:noFill/>
          </a:ln>
        </p:spPr>
      </p:pic>
      <p:pic>
        <p:nvPicPr>
          <p:cNvPr id="1287" name="Google Shape;1287;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54554" y="4005234"/>
            <a:ext cx="707225" cy="279461"/>
          </a:xfrm>
          <a:prstGeom prst="rect">
            <a:avLst/>
          </a:prstGeom>
          <a:noFill/>
          <a:ln>
            <a:noFill/>
          </a:ln>
        </p:spPr>
      </p:pic>
      <p:pic>
        <p:nvPicPr>
          <p:cNvPr id="1288" name="Google Shape;1288;p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29911" y="4339657"/>
            <a:ext cx="423125" cy="324678"/>
          </a:xfrm>
          <a:prstGeom prst="rect">
            <a:avLst/>
          </a:prstGeom>
          <a:noFill/>
          <a:ln>
            <a:noFill/>
          </a:ln>
        </p:spPr>
      </p:pic>
      <p:pic>
        <p:nvPicPr>
          <p:cNvPr id="1289" name="Google Shape;1289;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64342" y="4448736"/>
            <a:ext cx="636000" cy="106521"/>
          </a:xfrm>
          <a:prstGeom prst="rect">
            <a:avLst/>
          </a:prstGeom>
          <a:noFill/>
          <a:ln>
            <a:noFill/>
          </a:ln>
        </p:spPr>
      </p:pic>
      <p:pic>
        <p:nvPicPr>
          <p:cNvPr id="1290" name="Google Shape;1290;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591732" y="4069402"/>
            <a:ext cx="553200" cy="151124"/>
          </a:xfrm>
          <a:prstGeom prst="rect">
            <a:avLst/>
          </a:prstGeom>
          <a:noFill/>
          <a:ln>
            <a:noFill/>
          </a:ln>
        </p:spPr>
      </p:pic>
      <p:pic>
        <p:nvPicPr>
          <p:cNvPr id="1291" name="Google Shape;1291;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422989"/>
            <a:ext cx="326925" cy="158014"/>
          </a:xfrm>
          <a:prstGeom prst="rect">
            <a:avLst/>
          </a:prstGeom>
          <a:noFill/>
          <a:ln>
            <a:noFill/>
          </a:ln>
        </p:spPr>
      </p:pic>
      <p:pic>
        <p:nvPicPr>
          <p:cNvPr id="1292" name="Google Shape;1292;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99358" y="4349426"/>
            <a:ext cx="423125" cy="305139"/>
          </a:xfrm>
          <a:prstGeom prst="rect">
            <a:avLst/>
          </a:prstGeom>
          <a:noFill/>
          <a:ln>
            <a:noFill/>
          </a:ln>
        </p:spPr>
      </p:pic>
      <p:pic>
        <p:nvPicPr>
          <p:cNvPr id="1293" name="Google Shape;1293;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175831" y="4443914"/>
            <a:ext cx="553200" cy="116163"/>
          </a:xfrm>
          <a:prstGeom prst="rect">
            <a:avLst/>
          </a:prstGeom>
          <a:noFill/>
          <a:ln>
            <a:noFill/>
          </a:ln>
        </p:spPr>
      </p:pic>
      <p:pic>
        <p:nvPicPr>
          <p:cNvPr id="1294" name="Google Shape;1294;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00375" y="4332284"/>
            <a:ext cx="235328" cy="339425"/>
          </a:xfrm>
          <a:prstGeom prst="rect">
            <a:avLst/>
          </a:prstGeom>
          <a:noFill/>
          <a:ln>
            <a:noFill/>
          </a:ln>
        </p:spPr>
      </p:pic>
      <p:pic>
        <p:nvPicPr>
          <p:cNvPr id="1295" name="Google Shape;1295;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3493532" y="4357663"/>
            <a:ext cx="471300" cy="288667"/>
          </a:xfrm>
          <a:prstGeom prst="rect">
            <a:avLst/>
          </a:prstGeom>
          <a:noFill/>
          <a:ln>
            <a:noFill/>
          </a:ln>
        </p:spPr>
      </p:pic>
      <p:pic>
        <p:nvPicPr>
          <p:cNvPr id="1296" name="Google Shape;1296;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37237" y="4371202"/>
            <a:ext cx="326925" cy="261587"/>
          </a:xfrm>
          <a:prstGeom prst="rect">
            <a:avLst/>
          </a:prstGeom>
          <a:noFill/>
          <a:ln>
            <a:noFill/>
          </a:ln>
        </p:spPr>
      </p:pic>
      <p:pic>
        <p:nvPicPr>
          <p:cNvPr id="1297" name="Google Shape;1297;p3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93993" y="4458653"/>
            <a:ext cx="553200" cy="86685"/>
          </a:xfrm>
          <a:prstGeom prst="rect">
            <a:avLst/>
          </a:prstGeom>
          <a:noFill/>
          <a:ln>
            <a:noFill/>
          </a:ln>
        </p:spPr>
      </p:pic>
      <p:pic>
        <p:nvPicPr>
          <p:cNvPr id="1298" name="Google Shape;1298;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794310" y="4365797"/>
            <a:ext cx="423125" cy="272398"/>
          </a:xfrm>
          <a:prstGeom prst="rect">
            <a:avLst/>
          </a:prstGeom>
          <a:noFill/>
          <a:ln>
            <a:noFill/>
          </a:ln>
        </p:spPr>
      </p:pic>
      <p:pic>
        <p:nvPicPr>
          <p:cNvPr id="1299" name="Google Shape;1299;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81674" y="4356056"/>
            <a:ext cx="326925" cy="291881"/>
          </a:xfrm>
          <a:prstGeom prst="rect">
            <a:avLst/>
          </a:prstGeom>
          <a:noFill/>
          <a:ln>
            <a:noFill/>
          </a:ln>
        </p:spPr>
      </p:pic>
      <p:pic>
        <p:nvPicPr>
          <p:cNvPr id="1300" name="Google Shape;1300;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757669" y="4438346"/>
            <a:ext cx="707225" cy="127301"/>
          </a:xfrm>
          <a:prstGeom prst="rect">
            <a:avLst/>
          </a:prstGeom>
          <a:noFill/>
          <a:ln>
            <a:noFill/>
          </a:ln>
        </p:spPr>
      </p:pic>
      <p:pic>
        <p:nvPicPr>
          <p:cNvPr id="1301" name="Google Shape;1301;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246073" y="4357998"/>
            <a:ext cx="355200" cy="287996"/>
          </a:xfrm>
          <a:prstGeom prst="rect">
            <a:avLst/>
          </a:prstGeom>
          <a:noFill/>
          <a:ln>
            <a:noFill/>
          </a:ln>
        </p:spPr>
      </p:pic>
      <p:pic>
        <p:nvPicPr>
          <p:cNvPr id="1302" name="Google Shape;1302;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51121" y="4404164"/>
            <a:ext cx="707225" cy="195665"/>
          </a:xfrm>
          <a:prstGeom prst="rect">
            <a:avLst/>
          </a:prstGeom>
          <a:noFill/>
          <a:ln>
            <a:noFill/>
          </a:ln>
        </p:spPr>
      </p:pic>
      <p:pic>
        <p:nvPicPr>
          <p:cNvPr id="1303" name="Google Shape;1303;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001571" y="4000685"/>
            <a:ext cx="471300" cy="288557"/>
          </a:xfrm>
          <a:prstGeom prst="rect">
            <a:avLst/>
          </a:prstGeom>
          <a:noFill/>
          <a:ln>
            <a:noFill/>
          </a:ln>
        </p:spPr>
      </p:pic>
      <p:pic>
        <p:nvPicPr>
          <p:cNvPr id="1304" name="Google Shape;1304;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80246" y="4061003"/>
            <a:ext cx="326925" cy="167922"/>
          </a:xfrm>
          <a:prstGeom prst="rect">
            <a:avLst/>
          </a:prstGeom>
          <a:noFill/>
          <a:ln>
            <a:noFill/>
          </a:ln>
        </p:spPr>
      </p:pic>
      <p:pic>
        <p:nvPicPr>
          <p:cNvPr id="1305" name="Google Shape;1305;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331575" y="4060931"/>
            <a:ext cx="536375" cy="168067"/>
          </a:xfrm>
          <a:prstGeom prst="rect">
            <a:avLst/>
          </a:prstGeom>
          <a:noFill/>
          <a:ln>
            <a:noFill/>
          </a:ln>
        </p:spPr>
      </p:pic>
      <p:pic>
        <p:nvPicPr>
          <p:cNvPr id="1306" name="Google Shape;1306;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456734" y="4009606"/>
            <a:ext cx="411475" cy="270715"/>
          </a:xfrm>
          <a:prstGeom prst="rect">
            <a:avLst/>
          </a:prstGeom>
          <a:noFill/>
          <a:ln>
            <a:noFill/>
          </a:ln>
        </p:spPr>
      </p:pic>
      <p:pic>
        <p:nvPicPr>
          <p:cNvPr id="1307" name="Google Shape;1307;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897903" y="4060781"/>
            <a:ext cx="594150" cy="168366"/>
          </a:xfrm>
          <a:prstGeom prst="rect">
            <a:avLst/>
          </a:prstGeom>
          <a:noFill/>
          <a:ln>
            <a:noFill/>
          </a:ln>
        </p:spPr>
      </p:pic>
      <p:pic>
        <p:nvPicPr>
          <p:cNvPr id="1308" name="Google Shape;1308;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418418" y="4050926"/>
            <a:ext cx="553200" cy="188075"/>
          </a:xfrm>
          <a:prstGeom prst="rect">
            <a:avLst/>
          </a:prstGeom>
          <a:noFill/>
          <a:ln>
            <a:noFill/>
          </a:ln>
        </p:spPr>
      </p:pic>
      <p:pic>
        <p:nvPicPr>
          <p:cNvPr id="1309" name="Google Shape;1309;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469402" y="4019299"/>
            <a:ext cx="355200" cy="251329"/>
          </a:xfrm>
          <a:prstGeom prst="rect">
            <a:avLst/>
          </a:prstGeom>
          <a:noFill/>
          <a:ln>
            <a:noFill/>
          </a:ln>
        </p:spPr>
      </p:pic>
      <p:pic>
        <p:nvPicPr>
          <p:cNvPr id="1310" name="Google Shape;1310;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6694" y="4103871"/>
            <a:ext cx="513600" cy="82186"/>
          </a:xfrm>
          <a:prstGeom prst="rect">
            <a:avLst/>
          </a:prstGeom>
          <a:noFill/>
          <a:ln>
            <a:noFill/>
          </a:ln>
        </p:spPr>
      </p:pic>
      <p:pic>
        <p:nvPicPr>
          <p:cNvPr id="1311" name="Google Shape;1311;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874866" y="4014826"/>
            <a:ext cx="513600" cy="260275"/>
          </a:xfrm>
          <a:prstGeom prst="rect">
            <a:avLst/>
          </a:prstGeom>
          <a:noFill/>
          <a:ln>
            <a:noFill/>
          </a:ln>
        </p:spPr>
      </p:pic>
      <p:pic>
        <p:nvPicPr>
          <p:cNvPr id="1312" name="Google Shape;1312;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898162" y="4060600"/>
            <a:ext cx="414900" cy="168728"/>
          </a:xfrm>
          <a:prstGeom prst="rect">
            <a:avLst/>
          </a:prstGeom>
          <a:noFill/>
          <a:ln>
            <a:noFill/>
          </a:ln>
        </p:spPr>
      </p:pic>
      <p:pic>
        <p:nvPicPr>
          <p:cNvPr id="1313" name="Google Shape;1313;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343014" y="4077201"/>
            <a:ext cx="501900" cy="135525"/>
          </a:xfrm>
          <a:prstGeom prst="rect">
            <a:avLst/>
          </a:prstGeom>
          <a:noFill/>
          <a:ln>
            <a:noFill/>
          </a:ln>
        </p:spPr>
      </p:pic>
      <p:pic>
        <p:nvPicPr>
          <p:cNvPr id="1314" name="Google Shape;1314;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937123" y="4000326"/>
            <a:ext cx="364500" cy="289276"/>
          </a:xfrm>
          <a:prstGeom prst="rect">
            <a:avLst/>
          </a:prstGeom>
          <a:noFill/>
          <a:ln>
            <a:noFill/>
          </a:ln>
        </p:spPr>
      </p:pic>
      <p:pic>
        <p:nvPicPr>
          <p:cNvPr id="1315" name="Google Shape;1315;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502823" y="4056819"/>
            <a:ext cx="459900" cy="176290"/>
          </a:xfrm>
          <a:prstGeom prst="rect">
            <a:avLst/>
          </a:prstGeom>
          <a:noFill/>
          <a:ln>
            <a:noFill/>
          </a:ln>
        </p:spPr>
      </p:pic>
      <p:pic>
        <p:nvPicPr>
          <p:cNvPr id="1316" name="Google Shape;1316;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522005" y="4057139"/>
            <a:ext cx="414925" cy="175650"/>
          </a:xfrm>
          <a:prstGeom prst="rect">
            <a:avLst/>
          </a:prstGeom>
          <a:noFill/>
          <a:ln>
            <a:noFill/>
          </a:ln>
        </p:spPr>
      </p:pic>
      <p:pic>
        <p:nvPicPr>
          <p:cNvPr id="1317" name="Google Shape;1317;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966882" y="4076751"/>
            <a:ext cx="459900" cy="136426"/>
          </a:xfrm>
          <a:prstGeom prst="rect">
            <a:avLst/>
          </a:prstGeom>
          <a:noFill/>
          <a:ln>
            <a:noFill/>
          </a:ln>
        </p:spPr>
      </p:pic>
      <p:pic>
        <p:nvPicPr>
          <p:cNvPr id="1318" name="Google Shape;1318;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992675" y="4080180"/>
            <a:ext cx="446775" cy="129568"/>
          </a:xfrm>
          <a:prstGeom prst="rect">
            <a:avLst/>
          </a:prstGeom>
          <a:noFill/>
          <a:ln>
            <a:noFill/>
          </a:ln>
        </p:spPr>
      </p:pic>
      <p:pic>
        <p:nvPicPr>
          <p:cNvPr id="1319" name="Google Shape;1319;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129766" y="3667777"/>
            <a:ext cx="594300" cy="123146"/>
          </a:xfrm>
          <a:prstGeom prst="rect">
            <a:avLst/>
          </a:prstGeom>
          <a:noFill/>
          <a:ln>
            <a:noFill/>
          </a:ln>
        </p:spPr>
      </p:pic>
      <p:pic>
        <p:nvPicPr>
          <p:cNvPr id="1320" name="Google Shape;1320;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2276" y="3642957"/>
            <a:ext cx="553200" cy="172787"/>
          </a:xfrm>
          <a:prstGeom prst="rect">
            <a:avLst/>
          </a:prstGeom>
          <a:noFill/>
          <a:ln>
            <a:noFill/>
          </a:ln>
        </p:spPr>
      </p:pic>
      <p:pic>
        <p:nvPicPr>
          <p:cNvPr id="1321" name="Google Shape;1321;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653503" y="3636357"/>
            <a:ext cx="364500" cy="185986"/>
          </a:xfrm>
          <a:prstGeom prst="rect">
            <a:avLst/>
          </a:prstGeom>
          <a:noFill/>
          <a:ln>
            <a:noFill/>
          </a:ln>
        </p:spPr>
      </p:pic>
      <p:pic>
        <p:nvPicPr>
          <p:cNvPr id="1322" name="Google Shape;1322;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979198" y="3586849"/>
            <a:ext cx="423125" cy="285001"/>
          </a:xfrm>
          <a:prstGeom prst="rect">
            <a:avLst/>
          </a:prstGeom>
          <a:noFill/>
          <a:ln>
            <a:noFill/>
          </a:ln>
        </p:spPr>
      </p:pic>
      <p:pic>
        <p:nvPicPr>
          <p:cNvPr id="1323" name="Google Shape;1323;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994744" y="3628963"/>
            <a:ext cx="510500" cy="200774"/>
          </a:xfrm>
          <a:prstGeom prst="rect">
            <a:avLst/>
          </a:prstGeom>
          <a:noFill/>
          <a:ln>
            <a:noFill/>
          </a:ln>
        </p:spPr>
      </p:pic>
      <p:pic>
        <p:nvPicPr>
          <p:cNvPr id="1324" name="Google Shape;1324;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95087" y="3593958"/>
            <a:ext cx="364500" cy="270784"/>
          </a:xfrm>
          <a:prstGeom prst="rect">
            <a:avLst/>
          </a:prstGeom>
          <a:noFill/>
          <a:ln>
            <a:noFill/>
          </a:ln>
        </p:spPr>
      </p:pic>
      <p:pic>
        <p:nvPicPr>
          <p:cNvPr id="1325" name="Google Shape;1325;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567407" y="3670636"/>
            <a:ext cx="510500" cy="117428"/>
          </a:xfrm>
          <a:prstGeom prst="rect">
            <a:avLst/>
          </a:prstGeom>
          <a:noFill/>
          <a:ln>
            <a:noFill/>
          </a:ln>
        </p:spPr>
      </p:pic>
      <p:pic>
        <p:nvPicPr>
          <p:cNvPr id="1326" name="Google Shape;1326;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732420" y="3667993"/>
            <a:ext cx="364500" cy="122713"/>
          </a:xfrm>
          <a:prstGeom prst="rect">
            <a:avLst/>
          </a:prstGeom>
          <a:noFill/>
          <a:ln>
            <a:noFill/>
          </a:ln>
        </p:spPr>
      </p:pic>
      <p:pic>
        <p:nvPicPr>
          <p:cNvPr id="1327" name="Google Shape;1327;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62496" y="3665233"/>
            <a:ext cx="585300" cy="128233"/>
          </a:xfrm>
          <a:prstGeom prst="rect">
            <a:avLst/>
          </a:prstGeom>
          <a:noFill/>
          <a:ln>
            <a:noFill/>
          </a:ln>
        </p:spPr>
      </p:pic>
      <p:pic>
        <p:nvPicPr>
          <p:cNvPr id="1328" name="Google Shape;1328;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421933" y="3671266"/>
            <a:ext cx="553200" cy="116168"/>
          </a:xfrm>
          <a:prstGeom prst="rect">
            <a:avLst/>
          </a:prstGeom>
          <a:noFill/>
          <a:ln>
            <a:noFill/>
          </a:ln>
        </p:spPr>
      </p:pic>
      <p:pic>
        <p:nvPicPr>
          <p:cNvPr id="1329" name="Google Shape;1329;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743676" y="3645465"/>
            <a:ext cx="585300" cy="167771"/>
          </a:xfrm>
          <a:prstGeom prst="rect">
            <a:avLst/>
          </a:prstGeom>
          <a:noFill/>
          <a:ln>
            <a:noFill/>
          </a:ln>
        </p:spPr>
      </p:pic>
      <p:pic>
        <p:nvPicPr>
          <p:cNvPr id="1330" name="Google Shape;1330;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037614" y="3687650"/>
            <a:ext cx="446775" cy="83399"/>
          </a:xfrm>
          <a:prstGeom prst="rect">
            <a:avLst/>
          </a:prstGeom>
          <a:noFill/>
          <a:ln>
            <a:noFill/>
          </a:ln>
        </p:spPr>
      </p:pic>
      <p:pic>
        <p:nvPicPr>
          <p:cNvPr id="1331" name="Google Shape;1331;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097517" y="3656030"/>
            <a:ext cx="536375" cy="146639"/>
          </a:xfrm>
          <a:prstGeom prst="rect">
            <a:avLst/>
          </a:prstGeom>
          <a:noFill/>
          <a:ln>
            <a:noFill/>
          </a:ln>
        </p:spPr>
      </p:pic>
      <p:pic>
        <p:nvPicPr>
          <p:cNvPr id="1332" name="Google Shape;1332;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348587" y="3641430"/>
            <a:ext cx="594299" cy="175840"/>
          </a:xfrm>
          <a:prstGeom prst="rect">
            <a:avLst/>
          </a:prstGeom>
          <a:noFill/>
          <a:ln>
            <a:noFill/>
          </a:ln>
        </p:spPr>
      </p:pic>
      <p:pic>
        <p:nvPicPr>
          <p:cNvPr id="1333" name="Google Shape;1333;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006166" y="3340298"/>
            <a:ext cx="459900" cy="94027"/>
          </a:xfrm>
          <a:prstGeom prst="rect">
            <a:avLst/>
          </a:prstGeom>
          <a:noFill/>
          <a:ln>
            <a:noFill/>
          </a:ln>
        </p:spPr>
      </p:pic>
      <p:pic>
        <p:nvPicPr>
          <p:cNvPr id="1334" name="Google Shape;1334;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616690" y="3258728"/>
            <a:ext cx="326925" cy="257167"/>
          </a:xfrm>
          <a:prstGeom prst="rect">
            <a:avLst/>
          </a:prstGeom>
          <a:noFill/>
          <a:ln>
            <a:noFill/>
          </a:ln>
        </p:spPr>
      </p:pic>
      <p:pic>
        <p:nvPicPr>
          <p:cNvPr id="1335" name="Google Shape;1335;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176470" y="3351740"/>
            <a:ext cx="459900" cy="71145"/>
          </a:xfrm>
          <a:prstGeom prst="rect">
            <a:avLst/>
          </a:prstGeom>
          <a:noFill/>
          <a:ln>
            <a:noFill/>
          </a:ln>
        </p:spPr>
      </p:pic>
      <p:pic>
        <p:nvPicPr>
          <p:cNvPr id="1336" name="Google Shape;1336;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698922" y="3297840"/>
            <a:ext cx="364500" cy="178944"/>
          </a:xfrm>
          <a:prstGeom prst="rect">
            <a:avLst/>
          </a:prstGeom>
          <a:noFill/>
          <a:ln>
            <a:noFill/>
          </a:ln>
        </p:spPr>
      </p:pic>
      <p:pic>
        <p:nvPicPr>
          <p:cNvPr id="1337" name="Google Shape;1337;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659825" y="3305447"/>
            <a:ext cx="459900" cy="163730"/>
          </a:xfrm>
          <a:prstGeom prst="rect">
            <a:avLst/>
          </a:prstGeom>
          <a:noFill/>
          <a:ln>
            <a:noFill/>
          </a:ln>
        </p:spPr>
      </p:pic>
      <p:pic>
        <p:nvPicPr>
          <p:cNvPr id="1338" name="Google Shape;1338;p3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7297" y="3307436"/>
            <a:ext cx="381850" cy="159752"/>
          </a:xfrm>
          <a:prstGeom prst="rect">
            <a:avLst/>
          </a:prstGeom>
          <a:noFill/>
          <a:ln>
            <a:noFill/>
          </a:ln>
        </p:spPr>
      </p:pic>
      <p:pic>
        <p:nvPicPr>
          <p:cNvPr id="1339" name="Google Shape;1339;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81699" y="3292868"/>
            <a:ext cx="459900" cy="188887"/>
          </a:xfrm>
          <a:prstGeom prst="rect">
            <a:avLst/>
          </a:prstGeom>
          <a:noFill/>
          <a:ln>
            <a:noFill/>
          </a:ln>
        </p:spPr>
      </p:pic>
      <p:pic>
        <p:nvPicPr>
          <p:cNvPr id="1340" name="Google Shape;1340;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618731" y="3310640"/>
            <a:ext cx="635700" cy="153344"/>
          </a:xfrm>
          <a:prstGeom prst="rect">
            <a:avLst/>
          </a:prstGeom>
          <a:noFill/>
          <a:ln>
            <a:noFill/>
          </a:ln>
        </p:spPr>
      </p:pic>
      <p:pic>
        <p:nvPicPr>
          <p:cNvPr id="1341" name="Google Shape;1341;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133054" y="3315379"/>
            <a:ext cx="423125" cy="143867"/>
          </a:xfrm>
          <a:prstGeom prst="rect">
            <a:avLst/>
          </a:prstGeom>
          <a:noFill/>
          <a:ln>
            <a:noFill/>
          </a:ln>
        </p:spPr>
      </p:pic>
      <p:pic>
        <p:nvPicPr>
          <p:cNvPr id="1342" name="Google Shape;1342;p34"/>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5131013" y="3205360"/>
            <a:ext cx="423125" cy="363904"/>
          </a:xfrm>
          <a:prstGeom prst="rect">
            <a:avLst/>
          </a:prstGeom>
          <a:noFill/>
          <a:ln>
            <a:noFill/>
          </a:ln>
        </p:spPr>
      </p:pic>
      <p:pic>
        <p:nvPicPr>
          <p:cNvPr id="1343" name="Google Shape;1343;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316982" y="3322538"/>
            <a:ext cx="446775" cy="129547"/>
          </a:xfrm>
          <a:prstGeom prst="rect">
            <a:avLst/>
          </a:prstGeom>
          <a:noFill/>
          <a:ln>
            <a:noFill/>
          </a:ln>
        </p:spPr>
      </p:pic>
      <p:pic>
        <p:nvPicPr>
          <p:cNvPr id="1344" name="Google Shape;1344;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528618" y="3343869"/>
            <a:ext cx="585301" cy="86885"/>
          </a:xfrm>
          <a:prstGeom prst="rect">
            <a:avLst/>
          </a:prstGeom>
          <a:noFill/>
          <a:ln>
            <a:noFill/>
          </a:ln>
        </p:spPr>
      </p:pic>
      <p:pic>
        <p:nvPicPr>
          <p:cNvPr id="1345" name="Google Shape;1345;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125973" y="3319976"/>
            <a:ext cx="471300" cy="134672"/>
          </a:xfrm>
          <a:prstGeom prst="rect">
            <a:avLst/>
          </a:prstGeom>
          <a:noFill/>
          <a:ln>
            <a:noFill/>
          </a:ln>
        </p:spPr>
      </p:pic>
      <p:pic>
        <p:nvPicPr>
          <p:cNvPr id="1346" name="Google Shape;1346;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004150" y="3293624"/>
            <a:ext cx="501900" cy="187376"/>
          </a:xfrm>
          <a:prstGeom prst="rect">
            <a:avLst/>
          </a:prstGeom>
          <a:noFill/>
          <a:ln>
            <a:noFill/>
          </a:ln>
        </p:spPr>
      </p:pic>
      <p:pic>
        <p:nvPicPr>
          <p:cNvPr id="1347" name="Google Shape;1347;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68602" y="3313702"/>
            <a:ext cx="501900" cy="147220"/>
          </a:xfrm>
          <a:prstGeom prst="rect">
            <a:avLst/>
          </a:prstGeom>
          <a:noFill/>
          <a:ln>
            <a:noFill/>
          </a:ln>
        </p:spPr>
      </p:pic>
      <p:pic>
        <p:nvPicPr>
          <p:cNvPr id="1348" name="Google Shape;1348;p34"/>
          <p:cNvPicPr preferRelativeResize="0"/>
          <p:nvPr/>
        </p:nvPicPr>
        <p:blipFill rotWithShape="1">
          <a:blip r:embed="rId65" cstate="print">
            <a:alphaModFix/>
            <a:extLst>
              <a:ext uri="{28A0092B-C50C-407E-A947-70E740481C1C}">
                <a14:useLocalDpi xmlns:a14="http://schemas.microsoft.com/office/drawing/2010/main"/>
              </a:ext>
            </a:extLst>
          </a:blip>
          <a:srcRect t="36017" b="35244"/>
          <a:stretch/>
        </p:blipFill>
        <p:spPr>
          <a:xfrm>
            <a:off x="1858553" y="2884020"/>
            <a:ext cx="636000" cy="166153"/>
          </a:xfrm>
          <a:prstGeom prst="rect">
            <a:avLst/>
          </a:prstGeom>
          <a:noFill/>
          <a:ln>
            <a:noFill/>
          </a:ln>
        </p:spPr>
      </p:pic>
      <p:pic>
        <p:nvPicPr>
          <p:cNvPr id="1349" name="Google Shape;1349;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32325" y="2801419"/>
            <a:ext cx="364500" cy="331356"/>
          </a:xfrm>
          <a:prstGeom prst="rect">
            <a:avLst/>
          </a:prstGeom>
          <a:noFill/>
          <a:ln>
            <a:noFill/>
          </a:ln>
        </p:spPr>
      </p:pic>
      <p:pic>
        <p:nvPicPr>
          <p:cNvPr id="1350" name="Google Shape;1350;p34"/>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3132653" y="2811436"/>
            <a:ext cx="326950" cy="311322"/>
          </a:xfrm>
          <a:prstGeom prst="rect">
            <a:avLst/>
          </a:prstGeom>
          <a:noFill/>
          <a:ln>
            <a:noFill/>
          </a:ln>
        </p:spPr>
      </p:pic>
      <p:pic>
        <p:nvPicPr>
          <p:cNvPr id="1351" name="Google Shape;1351;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910579" y="2851553"/>
            <a:ext cx="446775" cy="231087"/>
          </a:xfrm>
          <a:prstGeom prst="rect">
            <a:avLst/>
          </a:prstGeom>
          <a:noFill/>
          <a:ln>
            <a:noFill/>
          </a:ln>
        </p:spPr>
      </p:pic>
      <p:pic>
        <p:nvPicPr>
          <p:cNvPr id="1352" name="Google Shape;1352;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750830" y="2866964"/>
            <a:ext cx="326950" cy="200265"/>
          </a:xfrm>
          <a:prstGeom prst="rect">
            <a:avLst/>
          </a:prstGeom>
          <a:noFill/>
          <a:ln>
            <a:noFill/>
          </a:ln>
        </p:spPr>
      </p:pic>
      <p:pic>
        <p:nvPicPr>
          <p:cNvPr id="1353" name="Google Shape;1353;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481578" y="2912570"/>
            <a:ext cx="536375" cy="109054"/>
          </a:xfrm>
          <a:prstGeom prst="rect">
            <a:avLst/>
          </a:prstGeom>
          <a:noFill/>
          <a:ln>
            <a:noFill/>
          </a:ln>
        </p:spPr>
      </p:pic>
      <p:pic>
        <p:nvPicPr>
          <p:cNvPr id="1354" name="Google Shape;1354;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606904" y="2824362"/>
            <a:ext cx="281700" cy="285470"/>
          </a:xfrm>
          <a:prstGeom prst="rect">
            <a:avLst/>
          </a:prstGeom>
          <a:noFill/>
          <a:ln>
            <a:noFill/>
          </a:ln>
        </p:spPr>
      </p:pic>
      <p:pic>
        <p:nvPicPr>
          <p:cNvPr id="1355" name="Google Shape;1355;p34"/>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2516528" y="2900397"/>
            <a:ext cx="594150" cy="133399"/>
          </a:xfrm>
          <a:prstGeom prst="rect">
            <a:avLst/>
          </a:prstGeom>
          <a:noFill/>
          <a:ln>
            <a:noFill/>
          </a:ln>
        </p:spPr>
      </p:pic>
      <p:pic>
        <p:nvPicPr>
          <p:cNvPr id="1356" name="Google Shape;1356;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379329" y="2819496"/>
            <a:ext cx="423125" cy="295201"/>
          </a:xfrm>
          <a:prstGeom prst="rect">
            <a:avLst/>
          </a:prstGeom>
          <a:noFill/>
          <a:ln>
            <a:noFill/>
          </a:ln>
        </p:spPr>
      </p:pic>
      <p:pic>
        <p:nvPicPr>
          <p:cNvPr id="1357" name="Google Shape;1357;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192480" y="2883967"/>
            <a:ext cx="536375" cy="166260"/>
          </a:xfrm>
          <a:prstGeom prst="rect">
            <a:avLst/>
          </a:prstGeom>
          <a:noFill/>
          <a:ln>
            <a:noFill/>
          </a:ln>
        </p:spPr>
      </p:pic>
      <p:pic>
        <p:nvPicPr>
          <p:cNvPr id="1358" name="Google Shape;1358;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039929" y="2871089"/>
            <a:ext cx="411475" cy="192015"/>
          </a:xfrm>
          <a:prstGeom prst="rect">
            <a:avLst/>
          </a:prstGeom>
          <a:noFill/>
          <a:ln>
            <a:noFill/>
          </a:ln>
        </p:spPr>
      </p:pic>
      <p:pic>
        <p:nvPicPr>
          <p:cNvPr id="1359" name="Google Shape;1359;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018800" y="2890772"/>
            <a:ext cx="817778" cy="152650"/>
          </a:xfrm>
          <a:prstGeom prst="rect">
            <a:avLst/>
          </a:prstGeom>
          <a:noFill/>
          <a:ln>
            <a:noFill/>
          </a:ln>
        </p:spPr>
      </p:pic>
      <p:pic>
        <p:nvPicPr>
          <p:cNvPr id="1360" name="Google Shape;1360;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048554" y="2917927"/>
            <a:ext cx="536375" cy="98340"/>
          </a:xfrm>
          <a:prstGeom prst="rect">
            <a:avLst/>
          </a:prstGeom>
          <a:noFill/>
          <a:ln>
            <a:noFill/>
          </a:ln>
        </p:spPr>
      </p:pic>
      <p:pic>
        <p:nvPicPr>
          <p:cNvPr id="1361" name="Google Shape;1361;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656905" y="2854967"/>
            <a:ext cx="513600" cy="224259"/>
          </a:xfrm>
          <a:prstGeom prst="rect">
            <a:avLst/>
          </a:prstGeom>
          <a:noFill/>
          <a:ln>
            <a:noFill/>
          </a:ln>
        </p:spPr>
      </p:pic>
      <p:pic>
        <p:nvPicPr>
          <p:cNvPr id="1362" name="Google Shape;1362;p3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3975" y="2883960"/>
            <a:ext cx="536375" cy="166272"/>
          </a:xfrm>
          <a:prstGeom prst="rect">
            <a:avLst/>
          </a:prstGeom>
          <a:noFill/>
          <a:ln>
            <a:noFill/>
          </a:ln>
        </p:spPr>
      </p:pic>
      <p:pic>
        <p:nvPicPr>
          <p:cNvPr id="1363" name="Google Shape;1363;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824429" y="2874897"/>
            <a:ext cx="553200" cy="184400"/>
          </a:xfrm>
          <a:prstGeom prst="rect">
            <a:avLst/>
          </a:prstGeom>
          <a:noFill/>
          <a:ln>
            <a:noFill/>
          </a:ln>
        </p:spPr>
      </p:pic>
      <p:pic>
        <p:nvPicPr>
          <p:cNvPr id="1364" name="Google Shape;1364;p3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399604" y="2805175"/>
            <a:ext cx="235325" cy="323844"/>
          </a:xfrm>
          <a:prstGeom prst="rect">
            <a:avLst/>
          </a:prstGeom>
          <a:noFill/>
          <a:ln>
            <a:noFill/>
          </a:ln>
        </p:spPr>
      </p:pic>
      <p:pic>
        <p:nvPicPr>
          <p:cNvPr id="1365" name="Google Shape;1365;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728095" y="2531112"/>
            <a:ext cx="685801" cy="158382"/>
          </a:xfrm>
          <a:prstGeom prst="rect">
            <a:avLst/>
          </a:prstGeom>
          <a:noFill/>
          <a:ln>
            <a:noFill/>
          </a:ln>
        </p:spPr>
      </p:pic>
      <p:pic>
        <p:nvPicPr>
          <p:cNvPr id="1366" name="Google Shape;1366;p34"/>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293167" y="2537647"/>
            <a:ext cx="510500" cy="145312"/>
          </a:xfrm>
          <a:prstGeom prst="rect">
            <a:avLst/>
          </a:prstGeom>
          <a:noFill/>
          <a:ln>
            <a:noFill/>
          </a:ln>
        </p:spPr>
      </p:pic>
      <p:pic>
        <p:nvPicPr>
          <p:cNvPr id="1367" name="Google Shape;1367;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899035" y="2546655"/>
            <a:ext cx="636002" cy="127295"/>
          </a:xfrm>
          <a:prstGeom prst="rect">
            <a:avLst/>
          </a:prstGeom>
          <a:noFill/>
          <a:ln>
            <a:noFill/>
          </a:ln>
        </p:spPr>
      </p:pic>
      <p:pic>
        <p:nvPicPr>
          <p:cNvPr id="1368" name="Google Shape;1368;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2270" y="2483322"/>
            <a:ext cx="235325" cy="253961"/>
          </a:xfrm>
          <a:prstGeom prst="rect">
            <a:avLst/>
          </a:prstGeom>
          <a:noFill/>
          <a:ln>
            <a:noFill/>
          </a:ln>
        </p:spPr>
      </p:pic>
      <p:pic>
        <p:nvPicPr>
          <p:cNvPr id="1369" name="Google Shape;1369;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736783" y="2467756"/>
            <a:ext cx="326925" cy="285093"/>
          </a:xfrm>
          <a:prstGeom prst="rect">
            <a:avLst/>
          </a:prstGeom>
          <a:noFill/>
          <a:ln>
            <a:noFill/>
          </a:ln>
        </p:spPr>
      </p:pic>
      <p:pic>
        <p:nvPicPr>
          <p:cNvPr id="1370" name="Google Shape;1370;p3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091030" y="2481494"/>
            <a:ext cx="281700" cy="257618"/>
          </a:xfrm>
          <a:prstGeom prst="rect">
            <a:avLst/>
          </a:prstGeom>
          <a:noFill/>
          <a:ln>
            <a:noFill/>
          </a:ln>
        </p:spPr>
      </p:pic>
      <p:pic>
        <p:nvPicPr>
          <p:cNvPr id="1371" name="Google Shape;1371;p3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204282" y="2553813"/>
            <a:ext cx="513600" cy="112980"/>
          </a:xfrm>
          <a:prstGeom prst="rect">
            <a:avLst/>
          </a:prstGeom>
          <a:noFill/>
          <a:ln>
            <a:noFill/>
          </a:ln>
        </p:spPr>
      </p:pic>
      <p:pic>
        <p:nvPicPr>
          <p:cNvPr id="1372" name="Google Shape;1372;p3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571870" y="2485213"/>
            <a:ext cx="355200" cy="250179"/>
          </a:xfrm>
          <a:prstGeom prst="rect">
            <a:avLst/>
          </a:prstGeom>
          <a:noFill/>
          <a:ln>
            <a:noFill/>
          </a:ln>
        </p:spPr>
      </p:pic>
      <p:pic>
        <p:nvPicPr>
          <p:cNvPr id="1373" name="Google Shape;1373;p3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754714" y="2501571"/>
            <a:ext cx="355200" cy="217464"/>
          </a:xfrm>
          <a:prstGeom prst="rect">
            <a:avLst/>
          </a:prstGeom>
          <a:noFill/>
          <a:ln>
            <a:noFill/>
          </a:ln>
        </p:spPr>
      </p:pic>
      <p:pic>
        <p:nvPicPr>
          <p:cNvPr id="1374" name="Google Shape;1374;p3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4427" y="2484798"/>
            <a:ext cx="411475" cy="251010"/>
          </a:xfrm>
          <a:prstGeom prst="rect">
            <a:avLst/>
          </a:prstGeom>
          <a:noFill/>
          <a:ln>
            <a:noFill/>
          </a:ln>
        </p:spPr>
      </p:pic>
      <p:pic>
        <p:nvPicPr>
          <p:cNvPr id="1375" name="Google Shape;1375;p34"/>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502635" y="2546631"/>
            <a:ext cx="594300" cy="127343"/>
          </a:xfrm>
          <a:prstGeom prst="rect">
            <a:avLst/>
          </a:prstGeom>
          <a:noFill/>
          <a:ln>
            <a:noFill/>
          </a:ln>
        </p:spPr>
      </p:pic>
      <p:pic>
        <p:nvPicPr>
          <p:cNvPr id="1376" name="Google Shape;1376;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42735" y="2548677"/>
            <a:ext cx="513600" cy="123252"/>
          </a:xfrm>
          <a:prstGeom prst="rect">
            <a:avLst/>
          </a:prstGeom>
          <a:noFill/>
          <a:ln>
            <a:noFill/>
          </a:ln>
        </p:spPr>
      </p:pic>
      <p:pic>
        <p:nvPicPr>
          <p:cNvPr id="1377" name="Google Shape;1377;p3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100540" y="2573655"/>
            <a:ext cx="414925" cy="73294"/>
          </a:xfrm>
          <a:prstGeom prst="rect">
            <a:avLst/>
          </a:prstGeom>
          <a:noFill/>
          <a:ln>
            <a:noFill/>
          </a:ln>
        </p:spPr>
      </p:pic>
      <p:pic>
        <p:nvPicPr>
          <p:cNvPr id="1378" name="Google Shape;1378;p34"/>
          <p:cNvPicPr preferRelativeResize="0"/>
          <p:nvPr/>
        </p:nvPicPr>
        <p:blipFill>
          <a:blip r:embed="rId95">
            <a:alphaModFix/>
          </a:blip>
          <a:stretch>
            <a:fillRect/>
          </a:stretch>
        </p:blipFill>
        <p:spPr>
          <a:xfrm>
            <a:off x="6450728" y="2496940"/>
            <a:ext cx="411475" cy="226725"/>
          </a:xfrm>
          <a:prstGeom prst="rect">
            <a:avLst/>
          </a:prstGeom>
          <a:noFill/>
          <a:ln>
            <a:noFill/>
          </a:ln>
        </p:spPr>
      </p:pic>
      <p:pic>
        <p:nvPicPr>
          <p:cNvPr id="1379" name="Google Shape;1379;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552297" y="2431047"/>
            <a:ext cx="501900" cy="358512"/>
          </a:xfrm>
          <a:prstGeom prst="rect">
            <a:avLst/>
          </a:prstGeom>
          <a:noFill/>
          <a:ln>
            <a:noFill/>
          </a:ln>
        </p:spPr>
      </p:pic>
      <p:pic>
        <p:nvPicPr>
          <p:cNvPr id="1380" name="Google Shape;1380;p3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963902" y="2514938"/>
            <a:ext cx="501900" cy="190730"/>
          </a:xfrm>
          <a:prstGeom prst="rect">
            <a:avLst/>
          </a:prstGeom>
          <a:noFill/>
          <a:ln>
            <a:noFill/>
          </a:ln>
        </p:spPr>
      </p:pic>
      <p:pic>
        <p:nvPicPr>
          <p:cNvPr id="1381" name="Google Shape;1381;p3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840499" y="2464608"/>
            <a:ext cx="326950" cy="291390"/>
          </a:xfrm>
          <a:prstGeom prst="rect">
            <a:avLst/>
          </a:prstGeom>
          <a:noFill/>
          <a:ln>
            <a:noFill/>
          </a:ln>
        </p:spPr>
      </p:pic>
      <p:pic>
        <p:nvPicPr>
          <p:cNvPr id="1382" name="Google Shape;1382;p3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288224" y="2136486"/>
            <a:ext cx="510500" cy="193977"/>
          </a:xfrm>
          <a:prstGeom prst="rect">
            <a:avLst/>
          </a:prstGeom>
          <a:noFill/>
          <a:ln>
            <a:noFill/>
          </a:ln>
        </p:spPr>
      </p:pic>
      <p:pic>
        <p:nvPicPr>
          <p:cNvPr id="1383" name="Google Shape;1383;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885984" y="2149666"/>
            <a:ext cx="326950" cy="167617"/>
          </a:xfrm>
          <a:prstGeom prst="rect">
            <a:avLst/>
          </a:prstGeom>
          <a:noFill/>
          <a:ln>
            <a:noFill/>
          </a:ln>
        </p:spPr>
      </p:pic>
      <p:pic>
        <p:nvPicPr>
          <p:cNvPr id="1384" name="Google Shape;1384;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276254" y="2107455"/>
            <a:ext cx="411475" cy="252038"/>
          </a:xfrm>
          <a:prstGeom prst="rect">
            <a:avLst/>
          </a:prstGeom>
          <a:noFill/>
          <a:ln>
            <a:noFill/>
          </a:ln>
        </p:spPr>
      </p:pic>
      <p:pic>
        <p:nvPicPr>
          <p:cNvPr id="1385" name="Google Shape;1385;p3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1678" y="2109044"/>
            <a:ext cx="446775" cy="248860"/>
          </a:xfrm>
          <a:prstGeom prst="rect">
            <a:avLst/>
          </a:prstGeom>
          <a:noFill/>
          <a:ln>
            <a:noFill/>
          </a:ln>
        </p:spPr>
      </p:pic>
      <p:pic>
        <p:nvPicPr>
          <p:cNvPr id="1386" name="Google Shape;1386;p3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763019" y="2167536"/>
            <a:ext cx="459900" cy="131876"/>
          </a:xfrm>
          <a:prstGeom prst="rect">
            <a:avLst/>
          </a:prstGeom>
          <a:noFill/>
          <a:ln>
            <a:noFill/>
          </a:ln>
        </p:spPr>
      </p:pic>
      <p:pic>
        <p:nvPicPr>
          <p:cNvPr id="1387" name="Google Shape;1387;p3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325489" y="2182420"/>
            <a:ext cx="471300" cy="102109"/>
          </a:xfrm>
          <a:prstGeom prst="rect">
            <a:avLst/>
          </a:prstGeom>
          <a:noFill/>
          <a:ln>
            <a:noFill/>
          </a:ln>
        </p:spPr>
      </p:pic>
      <p:pic>
        <p:nvPicPr>
          <p:cNvPr id="1388" name="Google Shape;1388;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1868324" y="2095772"/>
            <a:ext cx="381875" cy="275404"/>
          </a:xfrm>
          <a:prstGeom prst="rect">
            <a:avLst/>
          </a:prstGeom>
          <a:noFill/>
          <a:ln>
            <a:noFill/>
          </a:ln>
        </p:spPr>
      </p:pic>
      <p:pic>
        <p:nvPicPr>
          <p:cNvPr id="1389" name="Google Shape;1389;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63743" y="2140362"/>
            <a:ext cx="707225" cy="186225"/>
          </a:xfrm>
          <a:prstGeom prst="rect">
            <a:avLst/>
          </a:prstGeom>
          <a:noFill/>
          <a:ln>
            <a:noFill/>
          </a:ln>
        </p:spPr>
      </p:pic>
      <p:pic>
        <p:nvPicPr>
          <p:cNvPr id="1390" name="Google Shape;1390;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943979" y="2177326"/>
            <a:ext cx="510500" cy="112296"/>
          </a:xfrm>
          <a:prstGeom prst="rect">
            <a:avLst/>
          </a:prstGeom>
          <a:noFill/>
          <a:ln>
            <a:noFill/>
          </a:ln>
        </p:spPr>
      </p:pic>
      <p:pic>
        <p:nvPicPr>
          <p:cNvPr id="1391" name="Google Shape;1391;p3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796624" y="2160785"/>
            <a:ext cx="411475" cy="145378"/>
          </a:xfrm>
          <a:prstGeom prst="rect">
            <a:avLst/>
          </a:prstGeom>
          <a:noFill/>
          <a:ln>
            <a:noFill/>
          </a:ln>
        </p:spPr>
      </p:pic>
      <p:pic>
        <p:nvPicPr>
          <p:cNvPr id="1392" name="Google Shape;1392;p3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274319" y="2186983"/>
            <a:ext cx="536375" cy="92982"/>
          </a:xfrm>
          <a:prstGeom prst="rect">
            <a:avLst/>
          </a:prstGeom>
          <a:noFill/>
          <a:ln>
            <a:noFill/>
          </a:ln>
        </p:spPr>
      </p:pic>
      <p:pic>
        <p:nvPicPr>
          <p:cNvPr id="1393" name="Google Shape;1393;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874014" y="2109637"/>
            <a:ext cx="326950" cy="247675"/>
          </a:xfrm>
          <a:prstGeom prst="rect">
            <a:avLst/>
          </a:prstGeom>
          <a:noFill/>
          <a:ln>
            <a:noFill/>
          </a:ln>
        </p:spPr>
      </p:pic>
      <p:pic>
        <p:nvPicPr>
          <p:cNvPr id="1394" name="Google Shape;1394;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872079" y="2065526"/>
            <a:ext cx="326950" cy="335897"/>
          </a:xfrm>
          <a:prstGeom prst="rect">
            <a:avLst/>
          </a:prstGeom>
          <a:noFill/>
          <a:ln>
            <a:noFill/>
          </a:ln>
        </p:spPr>
      </p:pic>
      <p:pic>
        <p:nvPicPr>
          <p:cNvPr id="1395" name="Google Shape;1395;p34"/>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298209" y="2167485"/>
            <a:ext cx="423125" cy="131978"/>
          </a:xfrm>
          <a:prstGeom prst="rect">
            <a:avLst/>
          </a:prstGeom>
          <a:noFill/>
          <a:ln>
            <a:noFill/>
          </a:ln>
        </p:spPr>
      </p:pic>
      <p:pic>
        <p:nvPicPr>
          <p:cNvPr id="1396" name="Google Shape;1396;p3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529769" y="2196809"/>
            <a:ext cx="536375" cy="73331"/>
          </a:xfrm>
          <a:prstGeom prst="rect">
            <a:avLst/>
          </a:prstGeom>
          <a:noFill/>
          <a:ln>
            <a:noFill/>
          </a:ln>
        </p:spPr>
      </p:pic>
      <p:pic>
        <p:nvPicPr>
          <p:cNvPr id="1397" name="Google Shape;1397;p3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283389" y="2143728"/>
            <a:ext cx="585300" cy="179492"/>
          </a:xfrm>
          <a:prstGeom prst="rect">
            <a:avLst/>
          </a:prstGeom>
          <a:noFill/>
          <a:ln>
            <a:noFill/>
          </a:ln>
        </p:spPr>
      </p:pic>
      <p:pic>
        <p:nvPicPr>
          <p:cNvPr id="1398" name="Google Shape;1398;p3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1346258" y="2093273"/>
            <a:ext cx="446775" cy="280403"/>
          </a:xfrm>
          <a:prstGeom prst="rect">
            <a:avLst/>
          </a:prstGeom>
          <a:noFill/>
          <a:ln>
            <a:noFill/>
          </a:ln>
        </p:spPr>
      </p:pic>
      <p:pic>
        <p:nvPicPr>
          <p:cNvPr id="1399" name="Google Shape;1399;p34"/>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4919390" y="1752411"/>
            <a:ext cx="536375" cy="149851"/>
          </a:xfrm>
          <a:prstGeom prst="rect">
            <a:avLst/>
          </a:prstGeom>
          <a:noFill/>
          <a:ln>
            <a:noFill/>
          </a:ln>
        </p:spPr>
      </p:pic>
      <p:pic>
        <p:nvPicPr>
          <p:cNvPr id="1400" name="Google Shape;1400;p34"/>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8450043" y="1676942"/>
            <a:ext cx="281700" cy="300789"/>
          </a:xfrm>
          <a:prstGeom prst="rect">
            <a:avLst/>
          </a:prstGeom>
          <a:noFill/>
          <a:ln>
            <a:noFill/>
          </a:ln>
        </p:spPr>
      </p:pic>
      <p:pic>
        <p:nvPicPr>
          <p:cNvPr id="1401" name="Google Shape;1401;p34"/>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885331" y="1713206"/>
            <a:ext cx="326950" cy="228260"/>
          </a:xfrm>
          <a:prstGeom prst="rect">
            <a:avLst/>
          </a:prstGeom>
          <a:noFill/>
          <a:ln>
            <a:noFill/>
          </a:ln>
        </p:spPr>
      </p:pic>
      <p:pic>
        <p:nvPicPr>
          <p:cNvPr id="1402" name="Google Shape;1402;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4288960" y="1745952"/>
            <a:ext cx="536376" cy="162768"/>
          </a:xfrm>
          <a:prstGeom prst="rect">
            <a:avLst/>
          </a:prstGeom>
          <a:noFill/>
          <a:ln>
            <a:noFill/>
          </a:ln>
        </p:spPr>
      </p:pic>
      <p:pic>
        <p:nvPicPr>
          <p:cNvPr id="1403" name="Google Shape;1403;p3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494420" y="1690565"/>
            <a:ext cx="446775" cy="273542"/>
          </a:xfrm>
          <a:prstGeom prst="rect">
            <a:avLst/>
          </a:prstGeom>
          <a:noFill/>
          <a:ln>
            <a:noFill/>
          </a:ln>
        </p:spPr>
      </p:pic>
      <p:pic>
        <p:nvPicPr>
          <p:cNvPr id="1404" name="Google Shape;1404;p3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048754" y="1687596"/>
            <a:ext cx="510500" cy="279480"/>
          </a:xfrm>
          <a:prstGeom prst="rect">
            <a:avLst/>
          </a:prstGeom>
          <a:noFill/>
          <a:ln>
            <a:noFill/>
          </a:ln>
        </p:spPr>
      </p:pic>
      <p:pic>
        <p:nvPicPr>
          <p:cNvPr id="1405" name="Google Shape;1405;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1953591" y="1690525"/>
            <a:ext cx="446775" cy="273622"/>
          </a:xfrm>
          <a:prstGeom prst="rect">
            <a:avLst/>
          </a:prstGeom>
          <a:noFill/>
          <a:ln>
            <a:noFill/>
          </a:ln>
        </p:spPr>
      </p:pic>
      <p:pic>
        <p:nvPicPr>
          <p:cNvPr id="1406" name="Google Shape;1406;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549820" y="1746349"/>
            <a:ext cx="674825" cy="161974"/>
          </a:xfrm>
          <a:prstGeom prst="rect">
            <a:avLst/>
          </a:prstGeom>
          <a:noFill/>
          <a:ln>
            <a:noFill/>
          </a:ln>
        </p:spPr>
      </p:pic>
      <p:pic>
        <p:nvPicPr>
          <p:cNvPr id="1407" name="Google Shape;1407;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825798" y="1692596"/>
            <a:ext cx="326950" cy="269480"/>
          </a:xfrm>
          <a:prstGeom prst="rect">
            <a:avLst/>
          </a:prstGeom>
          <a:noFill/>
          <a:ln>
            <a:noFill/>
          </a:ln>
        </p:spPr>
      </p:pic>
      <p:pic>
        <p:nvPicPr>
          <p:cNvPr id="1408" name="Google Shape;1408;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653309" y="1696209"/>
            <a:ext cx="326925" cy="262255"/>
          </a:xfrm>
          <a:prstGeom prst="rect">
            <a:avLst/>
          </a:prstGeom>
          <a:noFill/>
          <a:ln>
            <a:noFill/>
          </a:ln>
        </p:spPr>
      </p:pic>
      <p:pic>
        <p:nvPicPr>
          <p:cNvPr id="1409" name="Google Shape;1409;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035250" y="1758996"/>
            <a:ext cx="594300" cy="136680"/>
          </a:xfrm>
          <a:prstGeom prst="rect">
            <a:avLst/>
          </a:prstGeom>
          <a:noFill/>
          <a:ln>
            <a:noFill/>
          </a:ln>
        </p:spPr>
      </p:pic>
      <p:pic>
        <p:nvPicPr>
          <p:cNvPr id="1410" name="Google Shape;1410;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318700" y="1754201"/>
            <a:ext cx="636000" cy="146271"/>
          </a:xfrm>
          <a:prstGeom prst="rect">
            <a:avLst/>
          </a:prstGeom>
          <a:noFill/>
          <a:ln>
            <a:noFill/>
          </a:ln>
        </p:spPr>
      </p:pic>
      <p:pic>
        <p:nvPicPr>
          <p:cNvPr id="1411" name="Google Shape;1411;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8074289" y="1686486"/>
            <a:ext cx="281700" cy="281700"/>
          </a:xfrm>
          <a:prstGeom prst="rect">
            <a:avLst/>
          </a:prstGeom>
          <a:noFill/>
          <a:ln>
            <a:noFill/>
          </a:ln>
        </p:spPr>
      </p:pic>
      <p:pic>
        <p:nvPicPr>
          <p:cNvPr id="1412" name="Google Shape;1412;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931973" y="1332488"/>
            <a:ext cx="513600" cy="210553"/>
          </a:xfrm>
          <a:prstGeom prst="rect">
            <a:avLst/>
          </a:prstGeom>
          <a:noFill/>
          <a:ln>
            <a:noFill/>
          </a:ln>
        </p:spPr>
      </p:pic>
      <p:pic>
        <p:nvPicPr>
          <p:cNvPr id="1413" name="Google Shape;1413;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09577" y="1709965"/>
            <a:ext cx="281700" cy="234743"/>
          </a:xfrm>
          <a:prstGeom prst="rect">
            <a:avLst/>
          </a:prstGeom>
          <a:noFill/>
          <a:ln>
            <a:noFill/>
          </a:ln>
        </p:spPr>
      </p:pic>
      <p:pic>
        <p:nvPicPr>
          <p:cNvPr id="1414" name="Google Shape;1414;p3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3723605" y="1775495"/>
            <a:ext cx="471300" cy="103683"/>
          </a:xfrm>
          <a:prstGeom prst="rect">
            <a:avLst/>
          </a:prstGeom>
          <a:noFill/>
          <a:ln>
            <a:noFill/>
          </a:ln>
        </p:spPr>
      </p:pic>
      <p:pic>
        <p:nvPicPr>
          <p:cNvPr id="1415" name="Google Shape;1415;p3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0322" y="1681755"/>
            <a:ext cx="355200" cy="291163"/>
          </a:xfrm>
          <a:prstGeom prst="rect">
            <a:avLst/>
          </a:prstGeom>
          <a:noFill/>
          <a:ln>
            <a:noFill/>
          </a:ln>
        </p:spPr>
      </p:pic>
      <p:pic>
        <p:nvPicPr>
          <p:cNvPr id="1416" name="Google Shape;1416;p3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1306336" y="1784002"/>
            <a:ext cx="553200" cy="86669"/>
          </a:xfrm>
          <a:prstGeom prst="rect">
            <a:avLst/>
          </a:prstGeom>
          <a:noFill/>
          <a:ln>
            <a:noFill/>
          </a:ln>
        </p:spPr>
      </p:pic>
      <p:pic>
        <p:nvPicPr>
          <p:cNvPr id="1417" name="Google Shape;1417;p3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8549023" y="1372398"/>
            <a:ext cx="594300" cy="130734"/>
          </a:xfrm>
          <a:prstGeom prst="rect">
            <a:avLst/>
          </a:prstGeom>
          <a:noFill/>
          <a:ln>
            <a:noFill/>
          </a:ln>
        </p:spPr>
      </p:pic>
      <p:pic>
        <p:nvPicPr>
          <p:cNvPr id="1418" name="Google Shape;1418;p34"/>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5126343" y="1288431"/>
            <a:ext cx="281700" cy="298667"/>
          </a:xfrm>
          <a:prstGeom prst="rect">
            <a:avLst/>
          </a:prstGeom>
          <a:noFill/>
          <a:ln>
            <a:noFill/>
          </a:ln>
        </p:spPr>
      </p:pic>
      <p:pic>
        <p:nvPicPr>
          <p:cNvPr id="1419" name="Google Shape;1419;p3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038067" y="1402180"/>
            <a:ext cx="536376" cy="71171"/>
          </a:xfrm>
          <a:prstGeom prst="rect">
            <a:avLst/>
          </a:prstGeom>
          <a:noFill/>
          <a:ln>
            <a:noFill/>
          </a:ln>
        </p:spPr>
      </p:pic>
      <p:pic>
        <p:nvPicPr>
          <p:cNvPr id="1420" name="Google Shape;1420;p34"/>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677893" y="1361490"/>
            <a:ext cx="635700" cy="152550"/>
          </a:xfrm>
          <a:prstGeom prst="rect">
            <a:avLst/>
          </a:prstGeom>
          <a:noFill/>
          <a:ln>
            <a:noFill/>
          </a:ln>
        </p:spPr>
      </p:pic>
      <p:pic>
        <p:nvPicPr>
          <p:cNvPr id="1421" name="Google Shape;1421;p34"/>
          <p:cNvPicPr preferRelativeResize="0"/>
          <p:nvPr/>
        </p:nvPicPr>
        <p:blipFill rotWithShape="1">
          <a:blip r:embed="rId138" cstate="print">
            <a:alphaModFix/>
            <a:extLst>
              <a:ext uri="{28A0092B-C50C-407E-A947-70E740481C1C}">
                <a14:useLocalDpi xmlns:a14="http://schemas.microsoft.com/office/drawing/2010/main"/>
              </a:ext>
            </a:extLst>
          </a:blip>
          <a:srcRect/>
          <a:stretch/>
        </p:blipFill>
        <p:spPr>
          <a:xfrm>
            <a:off x="5511492" y="1316189"/>
            <a:ext cx="423125" cy="243152"/>
          </a:xfrm>
          <a:prstGeom prst="rect">
            <a:avLst/>
          </a:prstGeom>
          <a:noFill/>
          <a:ln>
            <a:noFill/>
          </a:ln>
        </p:spPr>
      </p:pic>
      <p:pic>
        <p:nvPicPr>
          <p:cNvPr id="1422" name="Google Shape;1422;p34"/>
          <p:cNvPicPr preferRelativeResize="0"/>
          <p:nvPr/>
        </p:nvPicPr>
        <p:blipFill rotWithShape="1">
          <a:blip r:embed="rId139" cstate="print">
            <a:alphaModFix/>
            <a:extLst>
              <a:ext uri="{28A0092B-C50C-407E-A947-70E740481C1C}">
                <a14:useLocalDpi xmlns:a14="http://schemas.microsoft.com/office/drawing/2010/main"/>
              </a:ext>
            </a:extLst>
          </a:blip>
          <a:srcRect/>
          <a:stretch/>
        </p:blipFill>
        <p:spPr>
          <a:xfrm>
            <a:off x="7417043" y="1344247"/>
            <a:ext cx="411480" cy="187036"/>
          </a:xfrm>
          <a:prstGeom prst="rect">
            <a:avLst/>
          </a:prstGeom>
          <a:noFill/>
          <a:ln>
            <a:noFill/>
          </a:ln>
        </p:spPr>
      </p:pic>
      <p:pic>
        <p:nvPicPr>
          <p:cNvPr id="1423" name="Google Shape;1423;p34"/>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3209968" y="1349988"/>
            <a:ext cx="674825" cy="175554"/>
          </a:xfrm>
          <a:prstGeom prst="rect">
            <a:avLst/>
          </a:prstGeom>
          <a:noFill/>
          <a:ln>
            <a:noFill/>
          </a:ln>
        </p:spPr>
      </p:pic>
      <p:pic>
        <p:nvPicPr>
          <p:cNvPr id="1424" name="Google Shape;1424;p34"/>
          <p:cNvPicPr preferRelativeResize="0"/>
          <p:nvPr/>
        </p:nvPicPr>
        <p:blipFill rotWithShape="1">
          <a:blip r:embed="rId141" cstate="print">
            <a:alphaModFix/>
            <a:extLst>
              <a:ext uri="{28A0092B-C50C-407E-A947-70E740481C1C}">
                <a14:useLocalDpi xmlns:a14="http://schemas.microsoft.com/office/drawing/2010/main"/>
              </a:ext>
            </a:extLst>
          </a:blip>
          <a:srcRect/>
          <a:stretch/>
        </p:blipFill>
        <p:spPr>
          <a:xfrm>
            <a:off x="31943" y="1315112"/>
            <a:ext cx="423125" cy="245305"/>
          </a:xfrm>
          <a:prstGeom prst="rect">
            <a:avLst/>
          </a:prstGeom>
          <a:noFill/>
          <a:ln>
            <a:noFill/>
          </a:ln>
        </p:spPr>
      </p:pic>
      <p:pic>
        <p:nvPicPr>
          <p:cNvPr id="1425" name="Google Shape;1425;p3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987568" y="1334887"/>
            <a:ext cx="501900" cy="205757"/>
          </a:xfrm>
          <a:prstGeom prst="rect">
            <a:avLst/>
          </a:prstGeom>
          <a:noFill/>
          <a:ln>
            <a:noFill/>
          </a:ln>
        </p:spPr>
      </p:pic>
      <p:pic>
        <p:nvPicPr>
          <p:cNvPr id="1426" name="Google Shape;1426;p3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988243" y="1387516"/>
            <a:ext cx="471300" cy="100498"/>
          </a:xfrm>
          <a:prstGeom prst="rect">
            <a:avLst/>
          </a:prstGeom>
          <a:noFill/>
          <a:ln>
            <a:noFill/>
          </a:ln>
        </p:spPr>
      </p:pic>
      <p:pic>
        <p:nvPicPr>
          <p:cNvPr id="1427" name="Google Shape;1427;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4562993" y="1394851"/>
            <a:ext cx="459900" cy="85828"/>
          </a:xfrm>
          <a:prstGeom prst="rect">
            <a:avLst/>
          </a:prstGeom>
          <a:noFill/>
          <a:ln>
            <a:noFill/>
          </a:ln>
        </p:spPr>
      </p:pic>
      <p:pic>
        <p:nvPicPr>
          <p:cNvPr id="1428" name="Google Shape;1428;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8581521" y="1056545"/>
            <a:ext cx="553200" cy="99593"/>
          </a:xfrm>
          <a:prstGeom prst="rect">
            <a:avLst/>
          </a:prstGeom>
          <a:noFill/>
          <a:ln>
            <a:noFill/>
          </a:ln>
        </p:spPr>
      </p:pic>
      <p:pic>
        <p:nvPicPr>
          <p:cNvPr id="1429" name="Google Shape;1429;p3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592918" y="1361574"/>
            <a:ext cx="513600" cy="152382"/>
          </a:xfrm>
          <a:prstGeom prst="rect">
            <a:avLst/>
          </a:prstGeom>
          <a:noFill/>
          <a:ln>
            <a:noFill/>
          </a:ln>
        </p:spPr>
      </p:pic>
      <p:pic>
        <p:nvPicPr>
          <p:cNvPr id="1430" name="Google Shape;1430;p34"/>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1528918" y="1282883"/>
            <a:ext cx="355200" cy="309765"/>
          </a:xfrm>
          <a:prstGeom prst="rect">
            <a:avLst/>
          </a:prstGeom>
          <a:noFill/>
          <a:ln>
            <a:noFill/>
          </a:ln>
        </p:spPr>
      </p:pic>
      <p:pic>
        <p:nvPicPr>
          <p:cNvPr id="1431" name="Google Shape;1431;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1147668" y="1291043"/>
            <a:ext cx="277800" cy="293443"/>
          </a:xfrm>
          <a:prstGeom prst="rect">
            <a:avLst/>
          </a:prstGeom>
          <a:noFill/>
          <a:ln>
            <a:noFill/>
          </a:ln>
        </p:spPr>
      </p:pic>
      <p:pic>
        <p:nvPicPr>
          <p:cNvPr id="1432" name="Google Shape;1432;p34"/>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2824364" y="1021990"/>
            <a:ext cx="536375" cy="168703"/>
          </a:xfrm>
          <a:prstGeom prst="rect">
            <a:avLst/>
          </a:prstGeom>
          <a:noFill/>
          <a:ln>
            <a:noFill/>
          </a:ln>
        </p:spPr>
      </p:pic>
      <p:pic>
        <p:nvPicPr>
          <p:cNvPr id="1433" name="Google Shape;1433;p34"/>
          <p:cNvPicPr preferRelativeResize="0"/>
          <p:nvPr/>
        </p:nvPicPr>
        <p:blipFill rotWithShape="1">
          <a:blip r:embed="rId150" cstate="print">
            <a:alphaModFix/>
            <a:extLst>
              <a:ext uri="{28A0092B-C50C-407E-A947-70E740481C1C}">
                <a14:useLocalDpi xmlns:a14="http://schemas.microsoft.com/office/drawing/2010/main"/>
              </a:ext>
            </a:extLst>
          </a:blip>
          <a:srcRect/>
          <a:stretch/>
        </p:blipFill>
        <p:spPr>
          <a:xfrm>
            <a:off x="1190106" y="1032710"/>
            <a:ext cx="471300" cy="147264"/>
          </a:xfrm>
          <a:prstGeom prst="rect">
            <a:avLst/>
          </a:prstGeom>
          <a:noFill/>
          <a:ln>
            <a:noFill/>
          </a:ln>
        </p:spPr>
      </p:pic>
      <p:pic>
        <p:nvPicPr>
          <p:cNvPr id="1434" name="Google Shape;1434;p34"/>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2221211" y="1066703"/>
            <a:ext cx="553200" cy="79277"/>
          </a:xfrm>
          <a:prstGeom prst="rect">
            <a:avLst/>
          </a:prstGeom>
          <a:noFill/>
          <a:ln>
            <a:noFill/>
          </a:ln>
        </p:spPr>
      </p:pic>
      <p:pic>
        <p:nvPicPr>
          <p:cNvPr id="1435" name="Google Shape;1435;p34"/>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1711358" y="1058047"/>
            <a:ext cx="459900" cy="96589"/>
          </a:xfrm>
          <a:prstGeom prst="rect">
            <a:avLst/>
          </a:prstGeom>
          <a:noFill/>
          <a:ln>
            <a:noFill/>
          </a:ln>
        </p:spPr>
      </p:pic>
      <p:pic>
        <p:nvPicPr>
          <p:cNvPr id="1436" name="Google Shape;1436;p34"/>
          <p:cNvPicPr preferRelativeResize="0"/>
          <p:nvPr/>
        </p:nvPicPr>
        <p:blipFill rotWithShape="1">
          <a:blip r:embed="rId153" cstate="print">
            <a:alphaModFix/>
            <a:extLst>
              <a:ext uri="{28A0092B-C50C-407E-A947-70E740481C1C}">
                <a14:useLocalDpi xmlns:a14="http://schemas.microsoft.com/office/drawing/2010/main"/>
              </a:ext>
            </a:extLst>
          </a:blip>
          <a:srcRect/>
          <a:stretch/>
        </p:blipFill>
        <p:spPr>
          <a:xfrm>
            <a:off x="3842520" y="1053101"/>
            <a:ext cx="536375" cy="106482"/>
          </a:xfrm>
          <a:prstGeom prst="rect">
            <a:avLst/>
          </a:prstGeom>
          <a:noFill/>
          <a:ln>
            <a:noFill/>
          </a:ln>
        </p:spPr>
      </p:pic>
      <p:pic>
        <p:nvPicPr>
          <p:cNvPr id="1437" name="Google Shape;1437;p34"/>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668853" y="962067"/>
            <a:ext cx="471300" cy="288550"/>
          </a:xfrm>
          <a:prstGeom prst="rect">
            <a:avLst/>
          </a:prstGeom>
          <a:noFill/>
          <a:ln>
            <a:noFill/>
          </a:ln>
        </p:spPr>
      </p:pic>
      <p:pic>
        <p:nvPicPr>
          <p:cNvPr id="1438" name="Google Shape;1438;p34"/>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5032001" y="1045950"/>
            <a:ext cx="635700" cy="120783"/>
          </a:xfrm>
          <a:prstGeom prst="rect">
            <a:avLst/>
          </a:prstGeom>
          <a:noFill/>
          <a:ln>
            <a:noFill/>
          </a:ln>
        </p:spPr>
      </p:pic>
      <p:pic>
        <p:nvPicPr>
          <p:cNvPr id="1439" name="Google Shape;1439;p34"/>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269507" y="997367"/>
            <a:ext cx="326925" cy="217950"/>
          </a:xfrm>
          <a:prstGeom prst="rect">
            <a:avLst/>
          </a:prstGeom>
          <a:noFill/>
          <a:ln>
            <a:noFill/>
          </a:ln>
        </p:spPr>
      </p:pic>
      <p:pic>
        <p:nvPicPr>
          <p:cNvPr id="1440" name="Google Shape;1440;p34"/>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24750" y="1019200"/>
            <a:ext cx="594150" cy="174282"/>
          </a:xfrm>
          <a:prstGeom prst="rect">
            <a:avLst/>
          </a:prstGeom>
          <a:noFill/>
          <a:ln>
            <a:noFill/>
          </a:ln>
        </p:spPr>
      </p:pic>
      <p:pic>
        <p:nvPicPr>
          <p:cNvPr id="1441" name="Google Shape;1441;p34"/>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7587190" y="1004781"/>
            <a:ext cx="423125" cy="203121"/>
          </a:xfrm>
          <a:prstGeom prst="rect">
            <a:avLst/>
          </a:prstGeom>
          <a:noFill/>
          <a:ln>
            <a:noFill/>
          </a:ln>
        </p:spPr>
      </p:pic>
      <p:pic>
        <p:nvPicPr>
          <p:cNvPr id="1442" name="Google Shape;1442;p34"/>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4428848" y="1047326"/>
            <a:ext cx="553200" cy="118031"/>
          </a:xfrm>
          <a:prstGeom prst="rect">
            <a:avLst/>
          </a:prstGeom>
          <a:noFill/>
          <a:ln>
            <a:noFill/>
          </a:ln>
        </p:spPr>
      </p:pic>
      <p:pic>
        <p:nvPicPr>
          <p:cNvPr id="1443" name="Google Shape;1443;p34"/>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7182038" y="1002656"/>
            <a:ext cx="355200" cy="207371"/>
          </a:xfrm>
          <a:prstGeom prst="rect">
            <a:avLst/>
          </a:prstGeom>
          <a:noFill/>
          <a:ln>
            <a:noFill/>
          </a:ln>
        </p:spPr>
      </p:pic>
      <p:pic>
        <p:nvPicPr>
          <p:cNvPr id="1444" name="Google Shape;1444;p34"/>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5717654" y="1031049"/>
            <a:ext cx="501900" cy="150585"/>
          </a:xfrm>
          <a:prstGeom prst="rect">
            <a:avLst/>
          </a:prstGeom>
          <a:noFill/>
          <a:ln>
            <a:noFill/>
          </a:ln>
        </p:spPr>
      </p:pic>
      <p:pic>
        <p:nvPicPr>
          <p:cNvPr id="1445" name="Google Shape;1445;p34"/>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3826309" y="3332535"/>
            <a:ext cx="594300" cy="109554"/>
          </a:xfrm>
          <a:prstGeom prst="rect">
            <a:avLst/>
          </a:prstGeom>
          <a:noFill/>
          <a:ln>
            <a:noFill/>
          </a:ln>
        </p:spPr>
      </p:pic>
      <p:pic>
        <p:nvPicPr>
          <p:cNvPr id="1446" name="Google Shape;1446;p34"/>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2524855" y="3623024"/>
            <a:ext cx="585300" cy="212652"/>
          </a:xfrm>
          <a:prstGeom prst="rect">
            <a:avLst/>
          </a:prstGeom>
          <a:noFill/>
          <a:ln>
            <a:noFill/>
          </a:ln>
        </p:spPr>
      </p:pic>
      <p:pic>
        <p:nvPicPr>
          <p:cNvPr id="1447" name="Google Shape;1447;p34"/>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8159610" y="3618712"/>
            <a:ext cx="553200" cy="221275"/>
          </a:xfrm>
          <a:prstGeom prst="rect">
            <a:avLst/>
          </a:prstGeom>
          <a:noFill/>
          <a:ln>
            <a:noFill/>
          </a:ln>
        </p:spPr>
      </p:pic>
      <p:pic>
        <p:nvPicPr>
          <p:cNvPr id="1448" name="Google Shape;1448;p34"/>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7503999" y="3674230"/>
            <a:ext cx="636000" cy="110240"/>
          </a:xfrm>
          <a:prstGeom prst="rect">
            <a:avLst/>
          </a:prstGeom>
          <a:noFill/>
          <a:ln>
            <a:noFill/>
          </a:ln>
        </p:spPr>
      </p:pic>
      <p:pic>
        <p:nvPicPr>
          <p:cNvPr id="1449" name="Google Shape;1449;p34"/>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6646385" y="1028630"/>
            <a:ext cx="485700" cy="155424"/>
          </a:xfrm>
          <a:prstGeom prst="rect">
            <a:avLst/>
          </a:prstGeom>
          <a:noFill/>
          <a:ln>
            <a:noFill/>
          </a:ln>
        </p:spPr>
      </p:pic>
      <p:pic>
        <p:nvPicPr>
          <p:cNvPr id="1450" name="Google Shape;1450;p34"/>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4483161" y="3298544"/>
            <a:ext cx="585300" cy="177535"/>
          </a:xfrm>
          <a:prstGeom prst="rect">
            <a:avLst/>
          </a:prstGeom>
          <a:noFill/>
          <a:ln>
            <a:noFill/>
          </a:ln>
        </p:spPr>
      </p:pic>
      <p:pic>
        <p:nvPicPr>
          <p:cNvPr id="1451" name="Google Shape;1451;p34"/>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6438747" y="4331718"/>
            <a:ext cx="326925" cy="340556"/>
          </a:xfrm>
          <a:prstGeom prst="rect">
            <a:avLst/>
          </a:prstGeom>
          <a:noFill/>
          <a:ln>
            <a:noFill/>
          </a:ln>
        </p:spPr>
      </p:pic>
      <p:pic>
        <p:nvPicPr>
          <p:cNvPr id="1452" name="Google Shape;1452;p34"/>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5409562" y="2449024"/>
            <a:ext cx="281700" cy="322557"/>
          </a:xfrm>
          <a:prstGeom prst="rect">
            <a:avLst/>
          </a:prstGeom>
          <a:noFill/>
          <a:ln>
            <a:noFill/>
          </a:ln>
        </p:spPr>
      </p:pic>
      <p:pic>
        <p:nvPicPr>
          <p:cNvPr id="1453" name="Google Shape;1453;p34"/>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8060269" y="988517"/>
            <a:ext cx="471300" cy="235650"/>
          </a:xfrm>
          <a:prstGeom prst="rect">
            <a:avLst/>
          </a:prstGeom>
          <a:noFill/>
          <a:ln>
            <a:noFill/>
          </a:ln>
        </p:spPr>
      </p:pic>
      <p:pic>
        <p:nvPicPr>
          <p:cNvPr id="1454" name="Google Shape;1454;p34"/>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4473378" y="2920074"/>
            <a:ext cx="553200" cy="94046"/>
          </a:xfrm>
          <a:prstGeom prst="rect">
            <a:avLst/>
          </a:prstGeom>
          <a:noFill/>
          <a:ln>
            <a:noFill/>
          </a:ln>
        </p:spPr>
      </p:pic>
      <p:pic>
        <p:nvPicPr>
          <p:cNvPr id="1455" name="Google Shape;1455;p34"/>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1028980" y="4449259"/>
            <a:ext cx="536375" cy="105475"/>
          </a:xfrm>
          <a:prstGeom prst="rect">
            <a:avLst/>
          </a:prstGeom>
          <a:noFill/>
          <a:ln>
            <a:noFill/>
          </a:ln>
        </p:spPr>
      </p:pic>
      <p:pic>
        <p:nvPicPr>
          <p:cNvPr id="1456" name="Google Shape;1456;p34"/>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3410692" y="1014057"/>
            <a:ext cx="381875" cy="184569"/>
          </a:xfrm>
          <a:prstGeom prst="rect">
            <a:avLst/>
          </a:prstGeom>
          <a:noFill/>
          <a:ln>
            <a:noFill/>
          </a:ln>
        </p:spPr>
      </p:pic>
      <p:pic>
        <p:nvPicPr>
          <p:cNvPr id="1457" name="Google Shape;1457;p34"/>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558518" y="1360050"/>
            <a:ext cx="485700" cy="155430"/>
          </a:xfrm>
          <a:prstGeom prst="rect">
            <a:avLst/>
          </a:prstGeom>
          <a:noFill/>
          <a:ln>
            <a:noFill/>
          </a:ln>
        </p:spPr>
      </p:pic>
      <p:pic>
        <p:nvPicPr>
          <p:cNvPr id="1458" name="Google Shape;1458;p34"/>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3146747" y="2507359"/>
            <a:ext cx="553204" cy="205887"/>
          </a:xfrm>
          <a:prstGeom prst="rect">
            <a:avLst/>
          </a:prstGeom>
          <a:noFill/>
          <a:ln>
            <a:noFill/>
          </a:ln>
        </p:spPr>
      </p:pic>
      <p:pic>
        <p:nvPicPr>
          <p:cNvPr id="1459" name="Google Shape;1459;p34"/>
          <p:cNvPicPr preferRelativeResize="0"/>
          <p:nvPr/>
        </p:nvPicPr>
        <p:blipFill>
          <a:blip r:embed="rId176" cstate="print">
            <a:alphaModFix/>
            <a:extLst>
              <a:ext uri="{28A0092B-C50C-407E-A947-70E740481C1C}">
                <a14:useLocalDpi xmlns:a14="http://schemas.microsoft.com/office/drawing/2010/main"/>
              </a:ext>
            </a:extLst>
          </a:blip>
          <a:stretch>
            <a:fillRect/>
          </a:stretch>
        </p:blipFill>
        <p:spPr>
          <a:xfrm>
            <a:off x="3993470" y="4425567"/>
            <a:ext cx="777250" cy="152859"/>
          </a:xfrm>
          <a:prstGeom prst="rect">
            <a:avLst/>
          </a:prstGeom>
          <a:noFill/>
          <a:ln>
            <a:noFill/>
          </a:ln>
        </p:spPr>
      </p:pic>
    </p:spTree>
    <p:extLst>
      <p:ext uri="{BB962C8B-B14F-4D97-AF65-F5344CB8AC3E}">
        <p14:creationId xmlns:p14="http://schemas.microsoft.com/office/powerpoint/2010/main" val="1012626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36"/>
          <p:cNvSpPr txBox="1">
            <a:spLocks noGrp="1"/>
          </p:cNvSpPr>
          <p:nvPr>
            <p:ph type="title"/>
          </p:nvPr>
        </p:nvSpPr>
        <p:spPr>
          <a:xfrm>
            <a:off x="266700" y="428525"/>
            <a:ext cx="8681100" cy="422700"/>
          </a:xfrm>
          <a:prstGeom prst="rect">
            <a:avLst/>
          </a:prstGeom>
        </p:spPr>
        <p:txBody>
          <a:bodyPr spcFirstLastPara="1" wrap="square" lIns="68575" tIns="68575" rIns="68575" bIns="68575" anchor="ctr" anchorCtr="0">
            <a:noAutofit/>
          </a:bodyPr>
          <a:lstStyle/>
          <a:p>
            <a:pPr lvl="0"/>
            <a:r>
              <a:rPr lang="en-US" dirty="0"/>
              <a:t>CNCF</a:t>
            </a:r>
            <a:r>
              <a:rPr lang="zh-CN" altLang="en-US" dirty="0"/>
              <a:t>活动</a:t>
            </a:r>
            <a:endParaRPr dirty="0"/>
          </a:p>
        </p:txBody>
      </p:sp>
      <p:sp>
        <p:nvSpPr>
          <p:cNvPr id="1501" name="Google Shape;1501;p36"/>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pic>
        <p:nvPicPr>
          <p:cNvPr id="1502" name="Google Shape;1502;p36">
            <a:hlinkClick r:id="rId4"/>
          </p:cNvPr>
          <p:cNvPicPr preferRelativeResize="0"/>
          <p:nvPr/>
        </p:nvPicPr>
        <p:blipFill>
          <a:blip r:embed="rId5">
            <a:alphaModFix/>
          </a:blip>
          <a:stretch>
            <a:fillRect/>
          </a:stretch>
        </p:blipFill>
        <p:spPr>
          <a:xfrm>
            <a:off x="1494673" y="1391425"/>
            <a:ext cx="2654150" cy="2360651"/>
          </a:xfrm>
          <a:prstGeom prst="rect">
            <a:avLst/>
          </a:prstGeom>
          <a:noFill/>
          <a:ln>
            <a:noFill/>
          </a:ln>
        </p:spPr>
      </p:pic>
      <p:pic>
        <p:nvPicPr>
          <p:cNvPr id="1503" name="Google Shape;1503;p36">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997577" y="1391425"/>
            <a:ext cx="2651750" cy="2360649"/>
          </a:xfrm>
          <a:prstGeom prst="rect">
            <a:avLst/>
          </a:prstGeom>
          <a:noFill/>
          <a:ln>
            <a:noFill/>
          </a:ln>
        </p:spPr>
      </p:pic>
    </p:spTree>
    <p:extLst>
      <p:ext uri="{BB962C8B-B14F-4D97-AF65-F5344CB8AC3E}">
        <p14:creationId xmlns:p14="http://schemas.microsoft.com/office/powerpoint/2010/main" val="131199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云原生计算基金会</a:t>
            </a:r>
            <a:endParaRPr dirty="0"/>
          </a:p>
        </p:txBody>
      </p:sp>
      <p:grpSp>
        <p:nvGrpSpPr>
          <p:cNvPr id="158" name="Google Shape;158;p11"/>
          <p:cNvGrpSpPr/>
          <p:nvPr/>
        </p:nvGrpSpPr>
        <p:grpSpPr>
          <a:xfrm>
            <a:off x="4845463" y="3931058"/>
            <a:ext cx="502800" cy="797001"/>
            <a:chOff x="1604367" y="4099624"/>
            <a:chExt cx="502800" cy="797001"/>
          </a:xfrm>
        </p:grpSpPr>
        <p:sp>
          <p:nvSpPr>
            <p:cNvPr id="159" name="Google Shape;159;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60" name="Google Shape;160;p1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61" name="Google Shape;161;p11"/>
          <p:cNvGrpSpPr/>
          <p:nvPr/>
        </p:nvGrpSpPr>
        <p:grpSpPr>
          <a:xfrm>
            <a:off x="5551803" y="3045086"/>
            <a:ext cx="726300" cy="726986"/>
            <a:chOff x="3677400" y="3298739"/>
            <a:chExt cx="726300" cy="726986"/>
          </a:xfrm>
        </p:grpSpPr>
        <p:pic>
          <p:nvPicPr>
            <p:cNvPr id="162" name="Google Shape;162;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63" name="Google Shape;163;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164" name="Google Shape;164;p11"/>
          <p:cNvGrpSpPr/>
          <p:nvPr/>
        </p:nvGrpSpPr>
        <p:grpSpPr>
          <a:xfrm>
            <a:off x="7153900" y="3969090"/>
            <a:ext cx="599100" cy="835307"/>
            <a:chOff x="5557975" y="4061318"/>
            <a:chExt cx="599100" cy="835307"/>
          </a:xfrm>
        </p:grpSpPr>
        <p:sp>
          <p:nvSpPr>
            <p:cNvPr id="165" name="Google Shape;165;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166" name="Google Shape;166;p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167" name="Google Shape;167;p11"/>
          <p:cNvGrpSpPr/>
          <p:nvPr/>
        </p:nvGrpSpPr>
        <p:grpSpPr>
          <a:xfrm>
            <a:off x="2942137" y="1259686"/>
            <a:ext cx="548700" cy="716498"/>
            <a:chOff x="6857825" y="4191377"/>
            <a:chExt cx="548700" cy="716498"/>
          </a:xfrm>
        </p:grpSpPr>
        <p:sp>
          <p:nvSpPr>
            <p:cNvPr id="168" name="Google Shape;168;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169" name="Google Shape;169;p11"/>
            <p:cNvPicPr preferRelativeResize="0"/>
            <p:nvPr/>
          </p:nvPicPr>
          <p:blipFill rotWithShape="1">
            <a:blip r:embed="rId6"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170" name="Google Shape;170;p11"/>
          <p:cNvGrpSpPr/>
          <p:nvPr/>
        </p:nvGrpSpPr>
        <p:grpSpPr>
          <a:xfrm>
            <a:off x="2883337" y="3068728"/>
            <a:ext cx="666300" cy="737504"/>
            <a:chOff x="7400323" y="4170371"/>
            <a:chExt cx="666300" cy="737504"/>
          </a:xfrm>
        </p:grpSpPr>
        <p:sp>
          <p:nvSpPr>
            <p:cNvPr id="171" name="Google Shape;171;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172" name="Google Shape;172;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173" name="Google Shape;173;p11"/>
          <p:cNvGrpSpPr/>
          <p:nvPr/>
        </p:nvGrpSpPr>
        <p:grpSpPr>
          <a:xfrm>
            <a:off x="4780781" y="3063296"/>
            <a:ext cx="666300" cy="764249"/>
            <a:chOff x="8010250" y="4143626"/>
            <a:chExt cx="666300" cy="764249"/>
          </a:xfrm>
        </p:grpSpPr>
        <p:sp>
          <p:nvSpPr>
            <p:cNvPr id="174" name="Google Shape;174;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solidFill>
                  <a:srgbClr val="606060"/>
                </a:solidFill>
                <a:highlight>
                  <a:srgbClr val="FFFFFF"/>
                </a:highlight>
              </a:endParaRPr>
            </a:p>
          </p:txBody>
        </p:sp>
        <p:pic>
          <p:nvPicPr>
            <p:cNvPr id="175" name="Google Shape;175;p1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176" name="Google Shape;176;p11"/>
          <p:cNvGrpSpPr/>
          <p:nvPr/>
        </p:nvGrpSpPr>
        <p:grpSpPr>
          <a:xfrm>
            <a:off x="6423758" y="3022617"/>
            <a:ext cx="834900" cy="709490"/>
            <a:chOff x="2716475" y="4208260"/>
            <a:chExt cx="834900" cy="709490"/>
          </a:xfrm>
        </p:grpSpPr>
        <p:sp>
          <p:nvSpPr>
            <p:cNvPr id="177" name="Google Shape;177;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178" name="Google Shape;178;p1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179" name="Google Shape;179;p11"/>
          <p:cNvGrpSpPr/>
          <p:nvPr/>
        </p:nvGrpSpPr>
        <p:grpSpPr>
          <a:xfrm>
            <a:off x="1049892" y="2067432"/>
            <a:ext cx="666300" cy="886375"/>
            <a:chOff x="8559163" y="4021500"/>
            <a:chExt cx="666300" cy="886375"/>
          </a:xfrm>
        </p:grpSpPr>
        <p:sp>
          <p:nvSpPr>
            <p:cNvPr id="180" name="Google Shape;180;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81" name="Google Shape;181;p1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82" name="Google Shape;182;p11"/>
          <p:cNvGrpSpPr/>
          <p:nvPr/>
        </p:nvGrpSpPr>
        <p:grpSpPr>
          <a:xfrm>
            <a:off x="1998831" y="2163082"/>
            <a:ext cx="666300" cy="751800"/>
            <a:chOff x="8559138" y="4177875"/>
            <a:chExt cx="666300" cy="751800"/>
          </a:xfrm>
        </p:grpSpPr>
        <p:sp>
          <p:nvSpPr>
            <p:cNvPr id="183" name="Google Shape;183;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184" name="Google Shape;184;p1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185" name="Google Shape;185;p11"/>
          <p:cNvGrpSpPr/>
          <p:nvPr/>
        </p:nvGrpSpPr>
        <p:grpSpPr>
          <a:xfrm>
            <a:off x="3609493" y="3907232"/>
            <a:ext cx="753365" cy="721275"/>
            <a:chOff x="9016362" y="4186600"/>
            <a:chExt cx="753365" cy="721275"/>
          </a:xfrm>
        </p:grpSpPr>
        <p:pic>
          <p:nvPicPr>
            <p:cNvPr id="186" name="Google Shape;186;p1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187" name="Google Shape;187;p11"/>
            <p:cNvSpPr txBox="1"/>
            <p:nvPr/>
          </p:nvSpPr>
          <p:spPr>
            <a:xfrm>
              <a:off x="9016362" y="4531975"/>
              <a:ext cx="753365"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运行器</a:t>
              </a:r>
              <a:endParaRPr sz="700" dirty="0">
                <a:solidFill>
                  <a:srgbClr val="606060"/>
                </a:solidFill>
              </a:endParaRPr>
            </a:p>
          </p:txBody>
        </p:sp>
      </p:grpSp>
      <p:grpSp>
        <p:nvGrpSpPr>
          <p:cNvPr id="188" name="Google Shape;188;p11"/>
          <p:cNvGrpSpPr/>
          <p:nvPr/>
        </p:nvGrpSpPr>
        <p:grpSpPr>
          <a:xfrm>
            <a:off x="3743809" y="1259667"/>
            <a:ext cx="834900" cy="660305"/>
            <a:chOff x="5408100" y="3433145"/>
            <a:chExt cx="834900" cy="660305"/>
          </a:xfrm>
        </p:grpSpPr>
        <p:sp>
          <p:nvSpPr>
            <p:cNvPr id="189" name="Google Shape;189;p11"/>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90" name="Google Shape;190;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191" name="Google Shape;191;p11"/>
          <p:cNvGrpSpPr/>
          <p:nvPr/>
        </p:nvGrpSpPr>
        <p:grpSpPr>
          <a:xfrm>
            <a:off x="6478058" y="2150679"/>
            <a:ext cx="726300" cy="793816"/>
            <a:chOff x="8180676" y="4155984"/>
            <a:chExt cx="726300" cy="793816"/>
          </a:xfrm>
        </p:grpSpPr>
        <p:sp>
          <p:nvSpPr>
            <p:cNvPr id="192" name="Google Shape;192;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运行器</a:t>
              </a:r>
              <a:endParaRPr sz="700" dirty="0">
                <a:solidFill>
                  <a:srgbClr val="606060"/>
                </a:solidFill>
              </a:endParaRPr>
            </a:p>
          </p:txBody>
        </p:sp>
        <p:pic>
          <p:nvPicPr>
            <p:cNvPr id="193" name="Google Shape;193;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194" name="Google Shape;194;p11"/>
          <p:cNvGrpSpPr/>
          <p:nvPr/>
        </p:nvGrpSpPr>
        <p:grpSpPr>
          <a:xfrm>
            <a:off x="1019892" y="3110212"/>
            <a:ext cx="726300" cy="686282"/>
            <a:chOff x="8256876" y="4144550"/>
            <a:chExt cx="726300" cy="686282"/>
          </a:xfrm>
        </p:grpSpPr>
        <p:sp>
          <p:nvSpPr>
            <p:cNvPr id="195" name="Google Shape;195;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6" name="Google Shape;196;p1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197" name="Google Shape;197;p11"/>
          <p:cNvGrpSpPr/>
          <p:nvPr/>
        </p:nvGrpSpPr>
        <p:grpSpPr>
          <a:xfrm>
            <a:off x="5663553" y="1313893"/>
            <a:ext cx="502800" cy="737502"/>
            <a:chOff x="8581775" y="4093323"/>
            <a:chExt cx="502800" cy="737502"/>
          </a:xfrm>
        </p:grpSpPr>
        <p:sp>
          <p:nvSpPr>
            <p:cNvPr id="198" name="Google Shape;198;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9" name="Google Shape;199;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00" name="Google Shape;200;p11"/>
          <p:cNvGrpSpPr/>
          <p:nvPr/>
        </p:nvGrpSpPr>
        <p:grpSpPr>
          <a:xfrm>
            <a:off x="3798109" y="2141863"/>
            <a:ext cx="726300" cy="737500"/>
            <a:chOff x="8517050" y="4177650"/>
            <a:chExt cx="726300" cy="737500"/>
          </a:xfrm>
        </p:grpSpPr>
        <p:pic>
          <p:nvPicPr>
            <p:cNvPr id="201" name="Google Shape;201;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02" name="Google Shape;202;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a:t>
              </a:r>
              <a:r>
                <a:rPr lang="en-US" altLang="zh-CN" sz="700" dirty="0">
                  <a:solidFill>
                    <a:srgbClr val="606060"/>
                  </a:solidFill>
                </a:rPr>
                <a:t>-</a:t>
              </a:r>
              <a:r>
                <a:rPr lang="zh-CN" altLang="en-US" sz="700" dirty="0">
                  <a:solidFill>
                    <a:srgbClr val="606060"/>
                  </a:solidFill>
                </a:rPr>
                <a:t>驱动自动升级</a:t>
              </a:r>
              <a:endParaRPr sz="700" dirty="0">
                <a:solidFill>
                  <a:srgbClr val="606060"/>
                </a:solidFill>
              </a:endParaRPr>
            </a:p>
          </p:txBody>
        </p:sp>
      </p:grpSp>
      <p:grpSp>
        <p:nvGrpSpPr>
          <p:cNvPr id="203" name="Google Shape;203;p11"/>
          <p:cNvGrpSpPr/>
          <p:nvPr/>
        </p:nvGrpSpPr>
        <p:grpSpPr>
          <a:xfrm>
            <a:off x="2313525" y="3932652"/>
            <a:ext cx="726300" cy="793823"/>
            <a:chOff x="8440850" y="4045127"/>
            <a:chExt cx="726300" cy="793823"/>
          </a:xfrm>
        </p:grpSpPr>
        <p:sp>
          <p:nvSpPr>
            <p:cNvPr id="204" name="Google Shape;204;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服务编排</a:t>
              </a:r>
              <a:endParaRPr sz="700" dirty="0">
                <a:solidFill>
                  <a:srgbClr val="606060"/>
                </a:solidFill>
              </a:endParaRPr>
            </a:p>
          </p:txBody>
        </p:sp>
        <p:pic>
          <p:nvPicPr>
            <p:cNvPr id="205" name="Google Shape;205;p1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06" name="Google Shape;206;p11"/>
          <p:cNvGrpSpPr/>
          <p:nvPr/>
        </p:nvGrpSpPr>
        <p:grpSpPr>
          <a:xfrm>
            <a:off x="8322669" y="3969102"/>
            <a:ext cx="726300" cy="675598"/>
            <a:chOff x="8669450" y="4163352"/>
            <a:chExt cx="726300" cy="675598"/>
          </a:xfrm>
        </p:grpSpPr>
        <p:pic>
          <p:nvPicPr>
            <p:cNvPr id="207" name="Google Shape;207;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08" name="Google Shape;208;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工作负载</a:t>
              </a:r>
              <a:endParaRPr sz="700" dirty="0">
                <a:solidFill>
                  <a:srgbClr val="606060"/>
                </a:solidFill>
              </a:endParaRPr>
            </a:p>
          </p:txBody>
        </p:sp>
      </p:grpSp>
      <p:grpSp>
        <p:nvGrpSpPr>
          <p:cNvPr id="209" name="Google Shape;209;p11"/>
          <p:cNvGrpSpPr/>
          <p:nvPr/>
        </p:nvGrpSpPr>
        <p:grpSpPr>
          <a:xfrm>
            <a:off x="7349897" y="2175025"/>
            <a:ext cx="726300" cy="681875"/>
            <a:chOff x="4865293" y="4114525"/>
            <a:chExt cx="726300" cy="681875"/>
          </a:xfrm>
        </p:grpSpPr>
        <p:pic>
          <p:nvPicPr>
            <p:cNvPr id="210" name="Google Shape;210;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064193" y="4114525"/>
              <a:ext cx="328500" cy="328500"/>
            </a:xfrm>
            <a:prstGeom prst="rect">
              <a:avLst/>
            </a:prstGeom>
            <a:noFill/>
            <a:ln>
              <a:noFill/>
            </a:ln>
          </p:spPr>
        </p:pic>
        <p:sp>
          <p:nvSpPr>
            <p:cNvPr id="211" name="Google Shape;211;p11"/>
            <p:cNvSpPr txBox="1"/>
            <p:nvPr/>
          </p:nvSpPr>
          <p:spPr>
            <a:xfrm>
              <a:off x="4865293" y="44205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任务编排</a:t>
              </a:r>
              <a:endParaRPr sz="700" dirty="0">
                <a:solidFill>
                  <a:srgbClr val="606060"/>
                </a:solidFill>
              </a:endParaRPr>
            </a:p>
          </p:txBody>
        </p:sp>
      </p:grpSp>
      <p:grpSp>
        <p:nvGrpSpPr>
          <p:cNvPr id="212" name="Google Shape;212;p11"/>
          <p:cNvGrpSpPr/>
          <p:nvPr/>
        </p:nvGrpSpPr>
        <p:grpSpPr>
          <a:xfrm>
            <a:off x="8322669" y="1313911"/>
            <a:ext cx="726300" cy="744151"/>
            <a:chOff x="5613629" y="4063686"/>
            <a:chExt cx="726300" cy="744151"/>
          </a:xfrm>
        </p:grpSpPr>
        <p:pic>
          <p:nvPicPr>
            <p:cNvPr id="213" name="Google Shape;213;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775180" y="4063686"/>
              <a:ext cx="403197" cy="403197"/>
            </a:xfrm>
            <a:prstGeom prst="rect">
              <a:avLst/>
            </a:prstGeom>
            <a:noFill/>
            <a:ln>
              <a:noFill/>
            </a:ln>
          </p:spPr>
        </p:pic>
        <p:sp>
          <p:nvSpPr>
            <p:cNvPr id="214" name="Google Shape;214;p11"/>
            <p:cNvSpPr txBox="1"/>
            <p:nvPr/>
          </p:nvSpPr>
          <p:spPr>
            <a:xfrm>
              <a:off x="5613629" y="44319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基础设施管理</a:t>
              </a:r>
              <a:endParaRPr sz="700" dirty="0">
                <a:solidFill>
                  <a:srgbClr val="606060"/>
                </a:solidFill>
              </a:endParaRPr>
            </a:p>
          </p:txBody>
        </p:sp>
      </p:grpSp>
      <p:grpSp>
        <p:nvGrpSpPr>
          <p:cNvPr id="215" name="Google Shape;215;p11"/>
          <p:cNvGrpSpPr/>
          <p:nvPr/>
        </p:nvGrpSpPr>
        <p:grpSpPr>
          <a:xfrm>
            <a:off x="77120" y="2156650"/>
            <a:ext cx="726300" cy="755325"/>
            <a:chOff x="9228747" y="1248700"/>
            <a:chExt cx="726300" cy="755325"/>
          </a:xfrm>
        </p:grpSpPr>
        <p:sp>
          <p:nvSpPr>
            <p:cNvPr id="216" name="Google Shape;216;p11"/>
            <p:cNvSpPr txBox="1"/>
            <p:nvPr/>
          </p:nvSpPr>
          <p:spPr>
            <a:xfrm>
              <a:off x="9228747" y="16281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OpenID Connect</a:t>
              </a:r>
              <a:endParaRPr sz="700">
                <a:solidFill>
                  <a:srgbClr val="606060"/>
                </a:solidFill>
              </a:endParaRPr>
            </a:p>
          </p:txBody>
        </p:sp>
        <p:pic>
          <p:nvPicPr>
            <p:cNvPr id="217" name="Google Shape;217;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9437237" y="1248700"/>
              <a:ext cx="309322" cy="375901"/>
            </a:xfrm>
            <a:prstGeom prst="rect">
              <a:avLst/>
            </a:prstGeom>
            <a:noFill/>
            <a:ln>
              <a:noFill/>
            </a:ln>
          </p:spPr>
        </p:pic>
      </p:grpSp>
      <p:grpSp>
        <p:nvGrpSpPr>
          <p:cNvPr id="218" name="Google Shape;218;p11"/>
          <p:cNvGrpSpPr/>
          <p:nvPr/>
        </p:nvGrpSpPr>
        <p:grpSpPr>
          <a:xfrm>
            <a:off x="1968831" y="1284500"/>
            <a:ext cx="726300" cy="689025"/>
            <a:chOff x="8302622" y="449800"/>
            <a:chExt cx="726300" cy="689025"/>
          </a:xfrm>
        </p:grpSpPr>
        <p:sp>
          <p:nvSpPr>
            <p:cNvPr id="219" name="Google Shape;219;p11"/>
            <p:cNvSpPr txBox="1"/>
            <p:nvPr/>
          </p:nvSpPr>
          <p:spPr>
            <a:xfrm>
              <a:off x="8302622" y="7629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负载平衡</a:t>
              </a:r>
              <a:endParaRPr sz="700" dirty="0">
                <a:solidFill>
                  <a:srgbClr val="606060"/>
                </a:solidFill>
              </a:endParaRPr>
            </a:p>
          </p:txBody>
        </p:sp>
        <p:pic>
          <p:nvPicPr>
            <p:cNvPr id="220" name="Google Shape;220;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36059" y="449800"/>
              <a:ext cx="259427" cy="375900"/>
            </a:xfrm>
            <a:prstGeom prst="rect">
              <a:avLst/>
            </a:prstGeom>
            <a:noFill/>
            <a:ln>
              <a:noFill/>
            </a:ln>
          </p:spPr>
        </p:pic>
      </p:grpSp>
      <p:grpSp>
        <p:nvGrpSpPr>
          <p:cNvPr id="221" name="Google Shape;221;p11"/>
          <p:cNvGrpSpPr/>
          <p:nvPr/>
        </p:nvGrpSpPr>
        <p:grpSpPr>
          <a:xfrm>
            <a:off x="8322669" y="3022630"/>
            <a:ext cx="726300" cy="639520"/>
            <a:chOff x="9025497" y="2176680"/>
            <a:chExt cx="726300" cy="639520"/>
          </a:xfrm>
        </p:grpSpPr>
        <p:sp>
          <p:nvSpPr>
            <p:cNvPr id="222" name="Google Shape;222;p11"/>
            <p:cNvSpPr txBox="1"/>
            <p:nvPr/>
          </p:nvSpPr>
          <p:spPr>
            <a:xfrm>
              <a:off x="9025497" y="24403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安全平台抽象</a:t>
              </a:r>
              <a:endParaRPr sz="700" dirty="0">
                <a:solidFill>
                  <a:srgbClr val="606060"/>
                </a:solidFill>
              </a:endParaRPr>
            </a:p>
          </p:txBody>
        </p:sp>
        <p:pic>
          <p:nvPicPr>
            <p:cNvPr id="223" name="Google Shape;223;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9137249" y="2176680"/>
              <a:ext cx="502796" cy="263621"/>
            </a:xfrm>
            <a:prstGeom prst="rect">
              <a:avLst/>
            </a:prstGeom>
            <a:noFill/>
            <a:ln>
              <a:noFill/>
            </a:ln>
          </p:spPr>
        </p:pic>
      </p:grpSp>
      <p:grpSp>
        <p:nvGrpSpPr>
          <p:cNvPr id="224" name="Google Shape;224;p11"/>
          <p:cNvGrpSpPr/>
          <p:nvPr/>
        </p:nvGrpSpPr>
        <p:grpSpPr>
          <a:xfrm>
            <a:off x="77120" y="1208288"/>
            <a:ext cx="726300" cy="819274"/>
            <a:chOff x="8070997" y="1426063"/>
            <a:chExt cx="726300" cy="819274"/>
          </a:xfrm>
        </p:grpSpPr>
        <p:sp>
          <p:nvSpPr>
            <p:cNvPr id="225" name="Google Shape;225;p11"/>
            <p:cNvSpPr txBox="1"/>
            <p:nvPr/>
          </p:nvSpPr>
          <p:spPr>
            <a:xfrm>
              <a:off x="8070997" y="18694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核心</a:t>
              </a:r>
              <a:endParaRPr sz="700" dirty="0">
                <a:solidFill>
                  <a:srgbClr val="606060"/>
                </a:solidFill>
              </a:endParaRPr>
            </a:p>
          </p:txBody>
        </p:sp>
        <p:pic>
          <p:nvPicPr>
            <p:cNvPr id="226" name="Google Shape;226;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232547" y="1426063"/>
              <a:ext cx="403201" cy="448312"/>
            </a:xfrm>
            <a:prstGeom prst="rect">
              <a:avLst/>
            </a:prstGeom>
            <a:noFill/>
            <a:ln>
              <a:noFill/>
            </a:ln>
          </p:spPr>
        </p:pic>
      </p:grpSp>
      <p:sp>
        <p:nvSpPr>
          <p:cNvPr id="227" name="Google Shape;227;p11"/>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砂箱项目</a:t>
            </a:r>
            <a:endParaRPr sz="1300" b="1" dirty="0">
              <a:latin typeface="Century Gothic"/>
              <a:ea typeface="Century Gothic"/>
              <a:cs typeface="Century Gothic"/>
              <a:sym typeface="Century Gothic"/>
            </a:endParaRPr>
          </a:p>
        </p:txBody>
      </p:sp>
      <p:grpSp>
        <p:nvGrpSpPr>
          <p:cNvPr id="228" name="Google Shape;228;p11"/>
          <p:cNvGrpSpPr/>
          <p:nvPr/>
        </p:nvGrpSpPr>
        <p:grpSpPr>
          <a:xfrm>
            <a:off x="4750781" y="1313892"/>
            <a:ext cx="726300" cy="713683"/>
            <a:chOff x="3776947" y="1313892"/>
            <a:chExt cx="726300" cy="713683"/>
          </a:xfrm>
        </p:grpSpPr>
        <p:sp>
          <p:nvSpPr>
            <p:cNvPr id="229" name="Google Shape;229;p11"/>
            <p:cNvSpPr txBox="1"/>
            <p:nvPr/>
          </p:nvSpPr>
          <p:spPr>
            <a:xfrm>
              <a:off x="3776947" y="165167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30" name="Google Shape;230;p1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888698" y="1313892"/>
              <a:ext cx="502800" cy="372308"/>
            </a:xfrm>
            <a:prstGeom prst="rect">
              <a:avLst/>
            </a:prstGeom>
            <a:noFill/>
            <a:ln>
              <a:noFill/>
            </a:ln>
          </p:spPr>
        </p:pic>
      </p:grpSp>
      <p:grpSp>
        <p:nvGrpSpPr>
          <p:cNvPr id="231" name="Google Shape;231;p11"/>
          <p:cNvGrpSpPr/>
          <p:nvPr/>
        </p:nvGrpSpPr>
        <p:grpSpPr>
          <a:xfrm>
            <a:off x="1019892" y="1421210"/>
            <a:ext cx="726300" cy="552315"/>
            <a:chOff x="731222" y="1421210"/>
            <a:chExt cx="726300" cy="552315"/>
          </a:xfrm>
        </p:grpSpPr>
        <p:sp>
          <p:nvSpPr>
            <p:cNvPr id="232" name="Google Shape;232;p11"/>
            <p:cNvSpPr txBox="1"/>
            <p:nvPr/>
          </p:nvSpPr>
          <p:spPr>
            <a:xfrm>
              <a:off x="731222" y="15976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App </a:t>
              </a:r>
              <a:r>
                <a:rPr lang="zh-CN" altLang="en-US" sz="700" dirty="0">
                  <a:solidFill>
                    <a:srgbClr val="606060"/>
                  </a:solidFill>
                </a:rPr>
                <a:t>交付</a:t>
              </a:r>
              <a:endParaRPr sz="700" dirty="0">
                <a:solidFill>
                  <a:srgbClr val="606060"/>
                </a:solidFill>
              </a:endParaRPr>
            </a:p>
          </p:txBody>
        </p:sp>
        <p:pic>
          <p:nvPicPr>
            <p:cNvPr id="233" name="Google Shape;233;p1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94819" y="1421210"/>
              <a:ext cx="599106" cy="131407"/>
            </a:xfrm>
            <a:prstGeom prst="rect">
              <a:avLst/>
            </a:prstGeom>
            <a:noFill/>
            <a:ln>
              <a:noFill/>
            </a:ln>
          </p:spPr>
        </p:pic>
      </p:grpSp>
      <p:grpSp>
        <p:nvGrpSpPr>
          <p:cNvPr id="234" name="Google Shape;234;p11"/>
          <p:cNvGrpSpPr/>
          <p:nvPr/>
        </p:nvGrpSpPr>
        <p:grpSpPr>
          <a:xfrm>
            <a:off x="6589808" y="1299533"/>
            <a:ext cx="614550" cy="751862"/>
            <a:chOff x="5371176" y="1299533"/>
            <a:chExt cx="614550" cy="751862"/>
          </a:xfrm>
        </p:grpSpPr>
        <p:sp>
          <p:nvSpPr>
            <p:cNvPr id="235" name="Google Shape;235;p11"/>
            <p:cNvSpPr txBox="1"/>
            <p:nvPr/>
          </p:nvSpPr>
          <p:spPr>
            <a:xfrm>
              <a:off x="5371176" y="1675495"/>
              <a:ext cx="61455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规则引擎</a:t>
              </a:r>
              <a:endParaRPr sz="700" dirty="0">
                <a:solidFill>
                  <a:srgbClr val="606060"/>
                </a:solidFill>
              </a:endParaRPr>
            </a:p>
          </p:txBody>
        </p:sp>
        <p:pic>
          <p:nvPicPr>
            <p:cNvPr id="236" name="Google Shape;236;p1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71177" y="1299533"/>
              <a:ext cx="502798" cy="436615"/>
            </a:xfrm>
            <a:prstGeom prst="rect">
              <a:avLst/>
            </a:prstGeom>
            <a:noFill/>
            <a:ln>
              <a:noFill/>
            </a:ln>
          </p:spPr>
        </p:pic>
      </p:grpSp>
      <p:grpSp>
        <p:nvGrpSpPr>
          <p:cNvPr id="237" name="Google Shape;237;p11"/>
          <p:cNvGrpSpPr/>
          <p:nvPr/>
        </p:nvGrpSpPr>
        <p:grpSpPr>
          <a:xfrm>
            <a:off x="7319897" y="1313900"/>
            <a:ext cx="786300" cy="707945"/>
            <a:chOff x="6004075" y="1313900"/>
            <a:chExt cx="786300" cy="707945"/>
          </a:xfrm>
        </p:grpSpPr>
        <p:sp>
          <p:nvSpPr>
            <p:cNvPr id="238" name="Google Shape;238;p11"/>
            <p:cNvSpPr txBox="1"/>
            <p:nvPr/>
          </p:nvSpPr>
          <p:spPr>
            <a:xfrm>
              <a:off x="6004075" y="1624575"/>
              <a:ext cx="786300" cy="14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06060"/>
                  </a:solidFill>
                </a:rPr>
                <a:t>CNI-Genie</a:t>
              </a:r>
              <a:endParaRPr sz="800" b="1">
                <a:solidFill>
                  <a:srgbClr val="606060"/>
                </a:solidFill>
              </a:endParaRPr>
            </a:p>
          </p:txBody>
        </p:sp>
        <p:pic>
          <p:nvPicPr>
            <p:cNvPr id="239" name="Google Shape;239;p1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38556" y="1313900"/>
              <a:ext cx="317337" cy="317337"/>
            </a:xfrm>
            <a:prstGeom prst="rect">
              <a:avLst/>
            </a:prstGeom>
            <a:noFill/>
            <a:ln>
              <a:noFill/>
            </a:ln>
          </p:spPr>
        </p:pic>
        <p:sp>
          <p:nvSpPr>
            <p:cNvPr id="240" name="Google Shape;240;p11"/>
            <p:cNvSpPr txBox="1"/>
            <p:nvPr/>
          </p:nvSpPr>
          <p:spPr>
            <a:xfrm>
              <a:off x="6004075" y="1793245"/>
              <a:ext cx="786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编排器部署</a:t>
              </a:r>
              <a:endParaRPr sz="700" dirty="0">
                <a:solidFill>
                  <a:srgbClr val="606060"/>
                </a:solidFill>
              </a:endParaRPr>
            </a:p>
          </p:txBody>
        </p:sp>
      </p:grpSp>
      <p:grpSp>
        <p:nvGrpSpPr>
          <p:cNvPr id="241" name="Google Shape;241;p11"/>
          <p:cNvGrpSpPr/>
          <p:nvPr/>
        </p:nvGrpSpPr>
        <p:grpSpPr>
          <a:xfrm>
            <a:off x="2883337" y="2163087"/>
            <a:ext cx="666300" cy="751795"/>
            <a:chOff x="820491" y="2111050"/>
            <a:chExt cx="666300" cy="751795"/>
          </a:xfrm>
        </p:grpSpPr>
        <p:sp>
          <p:nvSpPr>
            <p:cNvPr id="242" name="Google Shape;242;p11"/>
            <p:cNvSpPr txBox="1"/>
            <p:nvPr/>
          </p:nvSpPr>
          <p:spPr>
            <a:xfrm>
              <a:off x="820491" y="2486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Kubernetes </a:t>
              </a:r>
              <a:r>
                <a:rPr lang="zh-CN" altLang="en-US" sz="700" dirty="0">
                  <a:solidFill>
                    <a:srgbClr val="606060"/>
                  </a:solidFill>
                </a:rPr>
                <a:t>分布</a:t>
              </a:r>
              <a:endParaRPr sz="700" dirty="0">
                <a:solidFill>
                  <a:srgbClr val="606060"/>
                </a:solidFill>
              </a:endParaRPr>
            </a:p>
          </p:txBody>
        </p:sp>
        <p:pic>
          <p:nvPicPr>
            <p:cNvPr id="243" name="Google Shape;243;p1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978623" y="2111050"/>
              <a:ext cx="350036" cy="443100"/>
            </a:xfrm>
            <a:prstGeom prst="rect">
              <a:avLst/>
            </a:prstGeom>
            <a:noFill/>
            <a:ln>
              <a:noFill/>
            </a:ln>
          </p:spPr>
        </p:pic>
      </p:grpSp>
      <p:grpSp>
        <p:nvGrpSpPr>
          <p:cNvPr id="244" name="Google Shape;244;p11"/>
          <p:cNvGrpSpPr/>
          <p:nvPr/>
        </p:nvGrpSpPr>
        <p:grpSpPr>
          <a:xfrm>
            <a:off x="4750781" y="2163089"/>
            <a:ext cx="726300" cy="716274"/>
            <a:chOff x="2192111" y="2111051"/>
            <a:chExt cx="726300" cy="716274"/>
          </a:xfrm>
        </p:grpSpPr>
        <p:sp>
          <p:nvSpPr>
            <p:cNvPr id="245" name="Google Shape;245;p11"/>
            <p:cNvSpPr txBox="1"/>
            <p:nvPr/>
          </p:nvSpPr>
          <p:spPr>
            <a:xfrm>
              <a:off x="2192111" y="24514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46" name="Google Shape;246;p1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314779" y="2111051"/>
              <a:ext cx="480964" cy="375898"/>
            </a:xfrm>
            <a:prstGeom prst="rect">
              <a:avLst/>
            </a:prstGeom>
            <a:noFill/>
            <a:ln>
              <a:noFill/>
            </a:ln>
          </p:spPr>
        </p:pic>
      </p:grpSp>
      <p:pic>
        <p:nvPicPr>
          <p:cNvPr id="247" name="Google Shape;247;p1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40604" y="2163092"/>
            <a:ext cx="548698" cy="413643"/>
          </a:xfrm>
          <a:prstGeom prst="rect">
            <a:avLst/>
          </a:prstGeom>
          <a:noFill/>
          <a:ln>
            <a:noFill/>
          </a:ln>
        </p:spPr>
      </p:pic>
      <p:grpSp>
        <p:nvGrpSpPr>
          <p:cNvPr id="248" name="Google Shape;248;p11"/>
          <p:cNvGrpSpPr/>
          <p:nvPr/>
        </p:nvGrpSpPr>
        <p:grpSpPr>
          <a:xfrm>
            <a:off x="8322669" y="2106573"/>
            <a:ext cx="726300" cy="750327"/>
            <a:chOff x="5218666" y="2054535"/>
            <a:chExt cx="726300" cy="750327"/>
          </a:xfrm>
        </p:grpSpPr>
        <p:sp>
          <p:nvSpPr>
            <p:cNvPr id="249" name="Google Shape;249;p11"/>
            <p:cNvSpPr txBox="1"/>
            <p:nvPr/>
          </p:nvSpPr>
          <p:spPr>
            <a:xfrm>
              <a:off x="52186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50" name="Google Shape;250;p1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60168" y="2054535"/>
              <a:ext cx="443297" cy="443102"/>
            </a:xfrm>
            <a:prstGeom prst="rect">
              <a:avLst/>
            </a:prstGeom>
            <a:noFill/>
            <a:ln>
              <a:noFill/>
            </a:ln>
          </p:spPr>
        </p:pic>
      </p:grpSp>
      <p:grpSp>
        <p:nvGrpSpPr>
          <p:cNvPr id="251" name="Google Shape;251;p11"/>
          <p:cNvGrpSpPr/>
          <p:nvPr/>
        </p:nvGrpSpPr>
        <p:grpSpPr>
          <a:xfrm>
            <a:off x="77120" y="3085538"/>
            <a:ext cx="726300" cy="735599"/>
            <a:chOff x="5904466" y="2069263"/>
            <a:chExt cx="726300" cy="735599"/>
          </a:xfrm>
        </p:grpSpPr>
        <p:sp>
          <p:nvSpPr>
            <p:cNvPr id="252" name="Google Shape;252;p11"/>
            <p:cNvSpPr txBox="1"/>
            <p:nvPr/>
          </p:nvSpPr>
          <p:spPr>
            <a:xfrm>
              <a:off x="59044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53" name="Google Shape;253;p1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064765" y="2069263"/>
              <a:ext cx="405702" cy="413648"/>
            </a:xfrm>
            <a:prstGeom prst="rect">
              <a:avLst/>
            </a:prstGeom>
            <a:noFill/>
            <a:ln>
              <a:noFill/>
            </a:ln>
          </p:spPr>
        </p:pic>
      </p:grpSp>
      <p:grpSp>
        <p:nvGrpSpPr>
          <p:cNvPr id="254" name="Google Shape;254;p11"/>
          <p:cNvGrpSpPr/>
          <p:nvPr/>
        </p:nvGrpSpPr>
        <p:grpSpPr>
          <a:xfrm>
            <a:off x="1914531" y="3051125"/>
            <a:ext cx="834900" cy="745375"/>
            <a:chOff x="7356077" y="2111050"/>
            <a:chExt cx="834900" cy="745375"/>
          </a:xfrm>
        </p:grpSpPr>
        <p:sp>
          <p:nvSpPr>
            <p:cNvPr id="255" name="Google Shape;255;p11"/>
            <p:cNvSpPr txBox="1"/>
            <p:nvPr/>
          </p:nvSpPr>
          <p:spPr>
            <a:xfrm>
              <a:off x="7356077" y="2480525"/>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Bare Metal Host Mgmt for K8s</a:t>
              </a:r>
              <a:endParaRPr sz="700">
                <a:solidFill>
                  <a:srgbClr val="606060"/>
                </a:solidFill>
              </a:endParaRPr>
            </a:p>
          </p:txBody>
        </p:sp>
        <p:pic>
          <p:nvPicPr>
            <p:cNvPr id="256" name="Google Shape;256;p1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59807" y="2111050"/>
              <a:ext cx="427438" cy="413650"/>
            </a:xfrm>
            <a:prstGeom prst="rect">
              <a:avLst/>
            </a:prstGeom>
            <a:noFill/>
            <a:ln>
              <a:noFill/>
            </a:ln>
          </p:spPr>
        </p:pic>
      </p:grpSp>
      <p:grpSp>
        <p:nvGrpSpPr>
          <p:cNvPr id="257" name="Google Shape;257;p11"/>
          <p:cNvGrpSpPr/>
          <p:nvPr/>
        </p:nvGrpSpPr>
        <p:grpSpPr>
          <a:xfrm>
            <a:off x="3828109" y="3164065"/>
            <a:ext cx="666300" cy="663479"/>
            <a:chOff x="100045" y="2946315"/>
            <a:chExt cx="666300" cy="663479"/>
          </a:xfrm>
        </p:grpSpPr>
        <p:sp>
          <p:nvSpPr>
            <p:cNvPr id="258" name="Google Shape;258;p11"/>
            <p:cNvSpPr txBox="1"/>
            <p:nvPr/>
          </p:nvSpPr>
          <p:spPr>
            <a:xfrm>
              <a:off x="100045" y="32338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服务编排</a:t>
              </a:r>
              <a:endParaRPr sz="700" dirty="0">
                <a:solidFill>
                  <a:srgbClr val="606060"/>
                </a:solidFill>
                <a:highlight>
                  <a:srgbClr val="FFFFFF"/>
                </a:highlight>
              </a:endParaRPr>
            </a:p>
          </p:txBody>
        </p:sp>
        <p:pic>
          <p:nvPicPr>
            <p:cNvPr id="259" name="Google Shape;259;p1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33645" y="2946315"/>
              <a:ext cx="599100" cy="277583"/>
            </a:xfrm>
            <a:prstGeom prst="rect">
              <a:avLst/>
            </a:prstGeom>
            <a:noFill/>
            <a:ln>
              <a:noFill/>
            </a:ln>
          </p:spPr>
        </p:pic>
      </p:grpSp>
      <p:grpSp>
        <p:nvGrpSpPr>
          <p:cNvPr id="260" name="Google Shape;260;p11"/>
          <p:cNvGrpSpPr/>
          <p:nvPr/>
        </p:nvGrpSpPr>
        <p:grpSpPr>
          <a:xfrm>
            <a:off x="7379897" y="3169478"/>
            <a:ext cx="666300" cy="601767"/>
            <a:chOff x="3048520" y="2951728"/>
            <a:chExt cx="666300" cy="601767"/>
          </a:xfrm>
        </p:grpSpPr>
        <p:sp>
          <p:nvSpPr>
            <p:cNvPr id="261" name="Google Shape;261;p11"/>
            <p:cNvSpPr txBox="1"/>
            <p:nvPr/>
          </p:nvSpPr>
          <p:spPr>
            <a:xfrm>
              <a:off x="3048520" y="31775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边缘计算</a:t>
              </a:r>
              <a:endParaRPr sz="700" dirty="0">
                <a:solidFill>
                  <a:srgbClr val="606060"/>
                </a:solidFill>
                <a:highlight>
                  <a:srgbClr val="FFFFFF"/>
                </a:highlight>
              </a:endParaRPr>
            </a:p>
          </p:txBody>
        </p:sp>
        <p:pic>
          <p:nvPicPr>
            <p:cNvPr id="262" name="Google Shape;262;p1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048520" y="2951728"/>
              <a:ext cx="666300" cy="166575"/>
            </a:xfrm>
            <a:prstGeom prst="rect">
              <a:avLst/>
            </a:prstGeom>
            <a:noFill/>
            <a:ln>
              <a:noFill/>
            </a:ln>
          </p:spPr>
        </p:pic>
      </p:grpSp>
      <p:grpSp>
        <p:nvGrpSpPr>
          <p:cNvPr id="263" name="Google Shape;263;p11"/>
          <p:cNvGrpSpPr/>
          <p:nvPr/>
        </p:nvGrpSpPr>
        <p:grpSpPr>
          <a:xfrm>
            <a:off x="107120" y="3885750"/>
            <a:ext cx="666300" cy="766095"/>
            <a:chOff x="4461240" y="2845550"/>
            <a:chExt cx="666300" cy="766095"/>
          </a:xfrm>
        </p:grpSpPr>
        <p:sp>
          <p:nvSpPr>
            <p:cNvPr id="264" name="Google Shape;264;p11"/>
            <p:cNvSpPr txBox="1"/>
            <p:nvPr/>
          </p:nvSpPr>
          <p:spPr>
            <a:xfrm>
              <a:off x="4461240" y="32357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数据包打包</a:t>
              </a:r>
              <a:endParaRPr sz="700" dirty="0">
                <a:solidFill>
                  <a:srgbClr val="606060"/>
                </a:solidFill>
                <a:highlight>
                  <a:srgbClr val="FFFFFF"/>
                </a:highlight>
              </a:endParaRPr>
            </a:p>
          </p:txBody>
        </p:sp>
        <p:pic>
          <p:nvPicPr>
            <p:cNvPr id="265" name="Google Shape;265;p1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572840" y="2845550"/>
              <a:ext cx="443100" cy="443100"/>
            </a:xfrm>
            <a:prstGeom prst="rect">
              <a:avLst/>
            </a:prstGeom>
            <a:noFill/>
            <a:ln>
              <a:noFill/>
            </a:ln>
          </p:spPr>
        </p:pic>
      </p:grpSp>
      <p:pic>
        <p:nvPicPr>
          <p:cNvPr id="266" name="Google Shape;266;p1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313089" y="3917775"/>
            <a:ext cx="430768" cy="681878"/>
          </a:xfrm>
          <a:prstGeom prst="rect">
            <a:avLst/>
          </a:prstGeom>
          <a:noFill/>
          <a:ln>
            <a:noFill/>
          </a:ln>
        </p:spPr>
      </p:pic>
      <p:grpSp>
        <p:nvGrpSpPr>
          <p:cNvPr id="267" name="Google Shape;267;p11"/>
          <p:cNvGrpSpPr/>
          <p:nvPr/>
        </p:nvGrpSpPr>
        <p:grpSpPr>
          <a:xfrm>
            <a:off x="5917932" y="3954300"/>
            <a:ext cx="666300" cy="773745"/>
            <a:chOff x="8270665" y="2914100"/>
            <a:chExt cx="666300" cy="773745"/>
          </a:xfrm>
        </p:grpSpPr>
        <p:sp>
          <p:nvSpPr>
            <p:cNvPr id="268" name="Google Shape;268;p11"/>
            <p:cNvSpPr txBox="1"/>
            <p:nvPr/>
          </p:nvSpPr>
          <p:spPr>
            <a:xfrm>
              <a:off x="8270665" y="3311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事件处理</a:t>
              </a:r>
              <a:endParaRPr sz="700" dirty="0">
                <a:solidFill>
                  <a:srgbClr val="606060"/>
                </a:solidFill>
                <a:highlight>
                  <a:srgbClr val="FFFFFF"/>
                </a:highlight>
              </a:endParaRPr>
            </a:p>
          </p:txBody>
        </p:sp>
        <p:pic>
          <p:nvPicPr>
            <p:cNvPr id="269" name="Google Shape;269;p1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439862" y="2914100"/>
              <a:ext cx="327905" cy="443100"/>
            </a:xfrm>
            <a:prstGeom prst="rect">
              <a:avLst/>
            </a:prstGeom>
            <a:noFill/>
            <a:ln>
              <a:noFill/>
            </a:ln>
          </p:spPr>
        </p:pic>
      </p:grpSp>
    </p:spTree>
    <p:extLst>
      <p:ext uri="{BB962C8B-B14F-4D97-AF65-F5344CB8AC3E}">
        <p14:creationId xmlns:p14="http://schemas.microsoft.com/office/powerpoint/2010/main" val="592783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83864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每</a:t>
            </a:r>
            <a:r>
              <a:rPr lang="en-US" altLang="zh-CN" sz="1100" dirty="0">
                <a:solidFill>
                  <a:schemeClr val="dk1"/>
                </a:solidFill>
                <a:latin typeface="Century Gothic"/>
                <a:ea typeface="Century Gothic"/>
                <a:cs typeface="Century Gothic"/>
                <a:sym typeface="Century Gothic"/>
              </a:rPr>
              <a:t>6</a:t>
            </a:r>
            <a:r>
              <a:rPr lang="zh-CN" altLang="en-US" sz="1100" dirty="0">
                <a:solidFill>
                  <a:schemeClr val="dk1"/>
                </a:solidFill>
                <a:latin typeface="Century Gothic"/>
                <a:ea typeface="Century Gothic"/>
                <a:cs typeface="Century Gothic"/>
                <a:sym typeface="Century Gothic"/>
              </a:rPr>
              <a:t>个月有一次举办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
        <p:nvSpPr>
          <p:cNvPr id="14" name="Google Shape;1597;p44"/>
          <p:cNvSpPr/>
          <p:nvPr/>
        </p:nvSpPr>
        <p:spPr>
          <a:xfrm rot="5400000">
            <a:off x="579788" y="4617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4" y="2588650"/>
            <a:ext cx="8261183" cy="207925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a:lnSpc>
                <a:spcPct val="150000"/>
              </a:lnSpc>
            </a:pPr>
            <a:r>
              <a:rPr lang="zh-CN" altLang="en-US" sz="1200" dirty="0">
                <a:solidFill>
                  <a:schemeClr val="dk1"/>
                </a:solidFill>
                <a:latin typeface="Century Gothic"/>
                <a:ea typeface="Century Gothic"/>
                <a:cs typeface="Century Gothic"/>
                <a:sym typeface="Century Gothic"/>
              </a:rPr>
              <a:t>每季度有一次举办</a:t>
            </a:r>
            <a:r>
              <a:rPr lang="en-US" altLang="zh-CN" sz="1200" dirty="0">
                <a:solidFill>
                  <a:schemeClr val="dk1"/>
                </a:solidFill>
                <a:latin typeface="Century Gothic"/>
                <a:ea typeface="Century Gothic"/>
                <a:cs typeface="Century Gothic"/>
                <a:sym typeface="Century Gothic"/>
              </a:rPr>
              <a:t>webinar</a:t>
            </a:r>
            <a:r>
              <a:rPr lang="zh-CN" altLang="en-US" sz="1200" dirty="0">
                <a:solidFill>
                  <a:schemeClr val="dk1"/>
                </a:solidFill>
                <a:latin typeface="Century Gothic"/>
                <a:ea typeface="Century Gothic"/>
                <a:cs typeface="Century Gothic"/>
                <a:sym typeface="Century Gothic"/>
              </a:rPr>
              <a:t>的机会，只要提前在</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网页</a:t>
            </a:r>
            <a:r>
              <a:rPr lang="en-US" altLang="zh-CN" sz="1200" u="sng" dirty="0">
                <a:solidFill>
                  <a:schemeClr val="accent3"/>
                </a:solidFill>
                <a:latin typeface="Century Gothic"/>
                <a:ea typeface="Century Gothic"/>
                <a:cs typeface="Century Gothic"/>
                <a:sym typeface="Century Gothic"/>
                <a:hlinkClick r:id="rId4"/>
              </a:rPr>
              <a:t>webinar guidelines</a:t>
            </a:r>
            <a:r>
              <a:rPr lang="zh-CN" altLang="en-US" sz="1200" dirty="0">
                <a:solidFill>
                  <a:schemeClr val="tx1"/>
                </a:solidFill>
                <a:latin typeface="Century Gothic"/>
                <a:ea typeface="Century Gothic"/>
                <a:cs typeface="Century Gothic"/>
                <a:sym typeface="Century Gothic"/>
              </a:rPr>
              <a:t>上申请，获得许可即可举办。</a:t>
            </a:r>
            <a:endParaRPr lang="en-US" altLang="zh-CN" sz="1200" dirty="0">
              <a:solidFill>
                <a:schemeClr val="tx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
        <p:nvSpPr>
          <p:cNvPr id="13" name="Google Shape;1621;p45"/>
          <p:cNvSpPr/>
          <p:nvPr/>
        </p:nvSpPr>
        <p:spPr>
          <a:xfrm rot="5400000">
            <a:off x="555724" y="3850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每季度有一次举办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7449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381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0002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4527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7101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55724" y="42490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73788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dirty="0" err="1">
                <a:latin typeface="Century Gothic"/>
                <a:ea typeface="Century Gothic"/>
                <a:cs typeface="Century Gothic"/>
                <a:sym typeface="Century Gothic"/>
              </a:rPr>
              <a:t>OpenShift、华为</a:t>
            </a:r>
            <a:r>
              <a:rPr lang="zh-CN" altLang="en-US" sz="2500" b="0" i="0" u="none" strike="noStrike" cap="none" dirty="0">
                <a:latin typeface="Century Gothic"/>
                <a:ea typeface="Century Gothic"/>
                <a:cs typeface="Century Gothic"/>
                <a:sym typeface="Century Gothic"/>
              </a:rPr>
              <a:t>以及</a:t>
            </a:r>
            <a:r>
              <a:rPr lang="en-US" altLang="zh-CN" sz="2500" dirty="0" err="1"/>
              <a:t>Flynn</a:t>
            </a:r>
            <a:r>
              <a:rPr lang="en-US" sz="2500" b="0" i="0" u="none" strike="noStrike" cap="none" dirty="0" err="1">
                <a:latin typeface="Century Gothic"/>
                <a:ea typeface="Century Gothic"/>
                <a:cs typeface="Century Gothic"/>
                <a:sym typeface="Century Gothic"/>
              </a:rPr>
              <a:t>是建立在云原生平台上面的PaaS例子</a:t>
            </a:r>
            <a:endParaRPr dirty="0"/>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dirty="0">
                <a:latin typeface="Century Gothic"/>
                <a:ea typeface="Century Gothic"/>
                <a:cs typeface="Century Gothic"/>
                <a:sym typeface="Century Gothic"/>
              </a:rPr>
              <a:t>许多新的应用程序开始时基于12因子的apps在PaaS上部署</a:t>
            </a:r>
            <a:endParaRPr dirty="0"/>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随着时间的推移，它们有些超越PaaS</a:t>
            </a:r>
            <a:endParaRPr sz="1700" b="0" i="0" u="none" strike="noStrike" cap="none" dirty="0">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而有些apps</a:t>
            </a:r>
            <a:r>
              <a:rPr lang="zh-CN" altLang="en-US" sz="1700" b="0" i="0" u="none" strike="noStrike" cap="none" dirty="0">
                <a:latin typeface="Century Gothic"/>
                <a:ea typeface="Century Gothic"/>
                <a:cs typeface="Century Gothic"/>
                <a:sym typeface="Century Gothic"/>
              </a:rPr>
              <a:t>从来都不</a:t>
            </a:r>
            <a:r>
              <a:rPr lang="en-US" sz="1700" b="0" i="0" u="none" strike="noStrike" cap="none" dirty="0" err="1">
                <a:latin typeface="Century Gothic"/>
                <a:ea typeface="Century Gothic"/>
                <a:cs typeface="Century Gothic"/>
                <a:sym typeface="Century Gothic"/>
              </a:rPr>
              <a:t>适合PaaS模型</a:t>
            </a:r>
            <a:endParaRPr dirty="0"/>
          </a:p>
          <a:p>
            <a:pPr marL="342900" marR="0" lvl="0" indent="-165100" algn="l" rtl="0">
              <a:lnSpc>
                <a:spcPct val="100000"/>
              </a:lnSpc>
              <a:spcBef>
                <a:spcPts val="525"/>
              </a:spcBef>
              <a:spcAft>
                <a:spcPts val="0"/>
              </a:spcAft>
              <a:buClr>
                <a:schemeClr val="dk2"/>
              </a:buClr>
              <a:buSzPts val="2500"/>
              <a:buFont typeface="Arial"/>
              <a:buChar char="•"/>
            </a:pPr>
            <a:r>
              <a:rPr lang="zh-CN" altLang="en-US" sz="2500" b="0" i="0" u="none" strike="noStrike" cap="none" dirty="0">
                <a:latin typeface="Century Gothic"/>
                <a:ea typeface="Century Gothic"/>
                <a:cs typeface="Century Gothic"/>
                <a:sym typeface="Century Gothic"/>
              </a:rPr>
              <a:t>建立在</a:t>
            </a:r>
            <a:r>
              <a:rPr lang="en-US" altLang="zh-CN" sz="2500" dirty="0" err="1"/>
              <a:t>Kubernetes</a:t>
            </a:r>
            <a:r>
              <a:rPr lang="en-US" sz="2500" b="0" i="0" u="none" strike="noStrike" cap="none" dirty="0" err="1">
                <a:latin typeface="Century Gothic"/>
                <a:ea typeface="Century Gothic"/>
                <a:cs typeface="Century Gothic"/>
                <a:sym typeface="Century Gothic"/>
              </a:rPr>
              <a:t>上的PaaS支持</a:t>
            </a:r>
            <a:r>
              <a:rPr lang="zh-CN" altLang="en-US" sz="2500" b="0" i="0" u="none" strike="noStrike" cap="none" dirty="0">
                <a:latin typeface="Century Gothic"/>
                <a:ea typeface="Century Gothic"/>
                <a:cs typeface="Century Gothic"/>
                <a:sym typeface="Century Gothic"/>
              </a:rPr>
              <a:t>以上</a:t>
            </a:r>
            <a:r>
              <a:rPr lang="en-US" sz="2500" b="0" i="0" u="none" strike="noStrike" cap="none" dirty="0">
                <a:latin typeface="Century Gothic"/>
                <a:ea typeface="Century Gothic"/>
                <a:cs typeface="Century Gothic"/>
                <a:sym typeface="Century Gothic"/>
              </a:rPr>
              <a:t>两</a:t>
            </a:r>
            <a:r>
              <a:rPr lang="zh-CN" altLang="en-US" sz="2500" b="0" i="0" u="none" strike="noStrike" cap="none" dirty="0">
                <a:latin typeface="Century Gothic"/>
                <a:ea typeface="Century Gothic"/>
                <a:cs typeface="Century Gothic"/>
                <a:sym typeface="Century Gothic"/>
              </a:rPr>
              <a:t>种</a:t>
            </a:r>
            <a:r>
              <a:rPr lang="en-US" sz="2500" b="0" i="0" u="none" strike="noStrike" cap="none" dirty="0">
                <a:latin typeface="Century Gothic"/>
                <a:ea typeface="Century Gothic"/>
                <a:cs typeface="Century Gothic"/>
                <a:sym typeface="Century Gothic"/>
              </a:rPr>
              <a:t>情况</a:t>
            </a:r>
            <a:endParaRPr sz="2500" b="0" i="0" u="none" strike="noStrike" cap="none" dirty="0">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提高效率和资源利用</a:t>
            </a:r>
            <a:r>
              <a:rPr lang="zh-CN" altLang="en-US" i="0" u="none" strike="noStrike" cap="none" dirty="0"/>
              <a:t>率</a:t>
            </a:r>
            <a:endParaRPr dirty="0"/>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96"/>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dirty="0">
                <a:solidFill>
                  <a:srgbClr val="FFFFFF"/>
                </a:solidFill>
                <a:hlinkClick r:id="rId3"/>
              </a:rPr>
              <a:t>info@cncf.io</a:t>
            </a:r>
            <a:r>
              <a:rPr lang="en-US" sz="1400" dirty="0">
                <a:solidFill>
                  <a:srgbClr val="FFFFFF"/>
                </a:solidFill>
              </a:rPr>
              <a:t> </a:t>
            </a:r>
            <a:endParaRPr sz="1400" dirty="0">
              <a:solidFill>
                <a:srgbClr val="FFFFFF"/>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zh-CN" altLang="en-US" sz="1400" dirty="0"/>
              <a:t>本演示文稿的获取方式</a:t>
            </a:r>
            <a:r>
              <a:rPr lang="en-US" sz="1400" dirty="0"/>
              <a:t>:</a:t>
            </a:r>
            <a:endParaRPr sz="1400" dirty="0"/>
          </a:p>
          <a:p>
            <a:pPr marL="0" lvl="0" indent="0" algn="l" rtl="0">
              <a:spcBef>
                <a:spcPts val="0"/>
              </a:spcBef>
              <a:spcAft>
                <a:spcPts val="0"/>
              </a:spcAft>
              <a:buClr>
                <a:schemeClr val="dk1"/>
              </a:buClr>
              <a:buSzPts val="1100"/>
              <a:buFont typeface="Arial"/>
              <a:buNone/>
            </a:pPr>
            <a:r>
              <a:rPr lang="en-US" sz="1400" u="sng" dirty="0">
                <a:solidFill>
                  <a:srgbClr val="FFFFFF"/>
                </a:solidFill>
                <a:hlinkClick r:id="rId4"/>
              </a:rPr>
              <a:t>https://github.com/cncf/presentations</a:t>
            </a:r>
            <a:r>
              <a:rPr lang="en-US" sz="1400" dirty="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p:txBody>
      </p:sp>
      <p:sp>
        <p:nvSpPr>
          <p:cNvPr id="2144" name="Google Shape;2144;p96"/>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500" dirty="0"/>
              <a:t>欢迎持续关注</a:t>
            </a:r>
            <a:r>
              <a:rPr lang="en-US" altLang="zh-CN" sz="3500" dirty="0"/>
              <a:t>CNCF</a:t>
            </a:r>
            <a:endParaRPr sz="3500" dirty="0"/>
          </a:p>
        </p:txBody>
      </p:sp>
    </p:spTree>
    <p:extLst>
      <p:ext uri="{BB962C8B-B14F-4D97-AF65-F5344CB8AC3E}">
        <p14:creationId xmlns:p14="http://schemas.microsoft.com/office/powerpoint/2010/main" val="115639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a:t>
            </a:r>
            <a:r>
              <a:rPr lang="zh-CN" altLang="en-US" sz="1900" dirty="0">
                <a:solidFill>
                  <a:schemeClr val="dk2"/>
                </a:solidFill>
                <a:latin typeface="Century Gothic"/>
                <a:ea typeface="Century Gothic"/>
                <a:cs typeface="Century Gothic"/>
                <a:sym typeface="Century Gothic"/>
              </a:rPr>
              <a:t>安全审计，</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33890163"/>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18676</TotalTime>
  <Words>3699</Words>
  <Application>Microsoft Macintosh PowerPoint</Application>
  <PresentationFormat>On-screen Show (16:9)</PresentationFormat>
  <Paragraphs>594</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575+ 会员且数量不断增长（白银会员，1）</vt:lpstr>
      <vt:lpstr>575+ 会员，且数量不断增长（白银会员，2）</vt:lpstr>
      <vt:lpstr>575+ 会员，且数量不断增长（白银会员，3）</vt:lpstr>
      <vt:lpstr> 中国区会员</vt:lpstr>
      <vt:lpstr>Kubernetes一致性认证</vt:lpstr>
      <vt:lpstr>103家认证Kubernetes 服务商</vt:lpstr>
      <vt:lpstr>培训与认证</vt:lpstr>
      <vt:lpstr>Kubernetes认证服务供应商</vt:lpstr>
      <vt:lpstr>175 家KCSP合作伙伴</vt:lpstr>
      <vt:lpstr>CNF Testbed</vt:lpstr>
      <vt:lpstr>CNCF活动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提高效率和资源利用率</vt:lpstr>
      <vt:lpstr>欢迎持续关注CNCF</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260</cp:revision>
  <cp:lastPrinted>2020-02-16T13:56:57Z</cp:lastPrinted>
  <dcterms:modified xsi:type="dcterms:W3CDTF">2020-12-01T01:12:36Z</dcterms:modified>
</cp:coreProperties>
</file>